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12851fb51bd4f57" /><Relationship Type="http://schemas.openxmlformats.org/officeDocument/2006/relationships/extended-properties" Target="/docProps/app.xml" Id="R8edecc0bb3204c4b" /><Relationship Type="http://schemas.openxmlformats.org/officeDocument/2006/relationships/officeDocument" Target="/ppt/presentation.xml" Id="R063edf0a9ebc4da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bfd5797e84b45aa"/>
  </p:sldMasterIdLst>
  <p:notesMasterIdLst>
    <p:notesMasterId xmlns:r="http://schemas.openxmlformats.org/officeDocument/2006/relationships" r:id="R1009426759014d7b"/>
  </p:notesMasterIdLst>
  <p:sldIdLst>
    <p:sldId xmlns:r="http://schemas.openxmlformats.org/officeDocument/2006/relationships" id="256" r:id="Rc7cc53a90eaf4428"/>
    <p:sldId xmlns:r="http://schemas.openxmlformats.org/officeDocument/2006/relationships" id="257" r:id="Rd6bb28c1e26f464e"/>
    <p:sldId xmlns:r="http://schemas.openxmlformats.org/officeDocument/2006/relationships" id="258" r:id="Rb9b37690fa0e420b"/>
    <p:sldId xmlns:r="http://schemas.openxmlformats.org/officeDocument/2006/relationships" id="259" r:id="Rc67049a527fa4d97"/>
    <p:sldId xmlns:r="http://schemas.openxmlformats.org/officeDocument/2006/relationships" id="260" r:id="R2c234d35c1c84f3a"/>
    <p:sldId xmlns:r="http://schemas.openxmlformats.org/officeDocument/2006/relationships" id="261" r:id="R1bac6475959f46ba"/>
    <p:sldId xmlns:r="http://schemas.openxmlformats.org/officeDocument/2006/relationships" id="262" r:id="R51aa1252bf584a21"/>
    <p:sldId xmlns:r="http://schemas.openxmlformats.org/officeDocument/2006/relationships" id="263" r:id="R98416fbc31204ce8"/>
    <p:sldId xmlns:r="http://schemas.openxmlformats.org/officeDocument/2006/relationships" id="264" r:id="R2a04da9e98dc4605"/>
    <p:sldId xmlns:r="http://schemas.openxmlformats.org/officeDocument/2006/relationships" id="265" r:id="R7adbfd0ab6cf4b33"/>
    <p:sldId xmlns:r="http://schemas.openxmlformats.org/officeDocument/2006/relationships" id="266" r:id="R3d2a971f7c8c4f36"/>
    <p:sldId xmlns:r="http://schemas.openxmlformats.org/officeDocument/2006/relationships" id="267" r:id="R7c6c55e70755429d"/>
    <p:sldId xmlns:r="http://schemas.openxmlformats.org/officeDocument/2006/relationships" id="268" r:id="R6b337d577c644bcf"/>
    <p:sldId xmlns:r="http://schemas.openxmlformats.org/officeDocument/2006/relationships" id="269" r:id="R9c67e6c5011e4805"/>
    <p:sldId xmlns:r="http://schemas.openxmlformats.org/officeDocument/2006/relationships" id="270" r:id="R66818c6a65bb4c0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5a3ad1ad222457a" /><Relationship Type="http://schemas.openxmlformats.org/officeDocument/2006/relationships/slideMaster" Target="/ppt/slideMasters/slideMaster1.xml" Id="R6bfd5797e84b45aa" /><Relationship Type="http://schemas.openxmlformats.org/officeDocument/2006/relationships/notesMaster" Target="/ppt/notesMasters/notesMaster1.xml" Id="R1009426759014d7b" /><Relationship Type="http://schemas.openxmlformats.org/officeDocument/2006/relationships/presProps" Target="/ppt/presProps.xml" Id="R294892a9afe24f00" /><Relationship Type="http://schemas.openxmlformats.org/officeDocument/2006/relationships/tableStyles" Target="/ppt/tableStyles.xml" Id="Racbb8874b1504ed9" /><Relationship Type="http://schemas.openxmlformats.org/officeDocument/2006/relationships/slide" Target="/ppt/slides/slide1.xml" Id="Rc7cc53a90eaf4428" /><Relationship Type="http://schemas.openxmlformats.org/officeDocument/2006/relationships/slide" Target="/ppt/slides/slide2.xml" Id="Rd6bb28c1e26f464e" /><Relationship Type="http://schemas.openxmlformats.org/officeDocument/2006/relationships/slide" Target="/ppt/slides/slide3.xml" Id="Rb9b37690fa0e420b" /><Relationship Type="http://schemas.openxmlformats.org/officeDocument/2006/relationships/slide" Target="/ppt/slides/slide4.xml" Id="Rc67049a527fa4d97" /><Relationship Type="http://schemas.openxmlformats.org/officeDocument/2006/relationships/slide" Target="/ppt/slides/slide5.xml" Id="R2c234d35c1c84f3a" /><Relationship Type="http://schemas.openxmlformats.org/officeDocument/2006/relationships/slide" Target="/ppt/slides/slide6.xml" Id="R1bac6475959f46ba" /><Relationship Type="http://schemas.openxmlformats.org/officeDocument/2006/relationships/slide" Target="/ppt/slides/slide7.xml" Id="R51aa1252bf584a21" /><Relationship Type="http://schemas.openxmlformats.org/officeDocument/2006/relationships/slide" Target="/ppt/slides/slide8.xml" Id="R98416fbc31204ce8" /><Relationship Type="http://schemas.openxmlformats.org/officeDocument/2006/relationships/slide" Target="/ppt/slides/slide9.xml" Id="R2a04da9e98dc4605" /><Relationship Type="http://schemas.openxmlformats.org/officeDocument/2006/relationships/slide" Target="/ppt/slides/slide10.xml" Id="R7adbfd0ab6cf4b33" /><Relationship Type="http://schemas.openxmlformats.org/officeDocument/2006/relationships/slide" Target="/ppt/slides/slide11.xml" Id="R3d2a971f7c8c4f36" /><Relationship Type="http://schemas.openxmlformats.org/officeDocument/2006/relationships/slide" Target="/ppt/slides/slide12.xml" Id="R7c6c55e70755429d" /><Relationship Type="http://schemas.openxmlformats.org/officeDocument/2006/relationships/slide" Target="/ppt/slides/slide13.xml" Id="R6b337d577c644bcf" /><Relationship Type="http://schemas.openxmlformats.org/officeDocument/2006/relationships/slide" Target="/ppt/slides/slide14.xml" Id="R9c67e6c5011e4805" /><Relationship Type="http://schemas.openxmlformats.org/officeDocument/2006/relationships/slide" Target="/ppt/slides/slide15.xml" Id="R66818c6a65bb4c0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bebdc8a896c4a4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41b1b23911e47c9" /><Relationship Type="http://schemas.openxmlformats.org/officeDocument/2006/relationships/notesMaster" Target="/ppt/notesMasters/notesMaster1.xml" Id="Rf975a506cbb447d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32e2183294746d8" /><Relationship Type="http://schemas.openxmlformats.org/officeDocument/2006/relationships/notesMaster" Target="/ppt/notesMasters/notesMaster1.xml" Id="Rfa58d16948cf4b5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f38b2c0ecdc4677" /><Relationship Type="http://schemas.openxmlformats.org/officeDocument/2006/relationships/notesMaster" Target="/ppt/notesMasters/notesMaster1.xml" Id="R88bc8d3a17fd4e2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5c6c014c8764fc7" /><Relationship Type="http://schemas.openxmlformats.org/officeDocument/2006/relationships/notesMaster" Target="/ppt/notesMasters/notesMaster1.xml" Id="Rfb6655dcb818429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aa3079320d34416" /><Relationship Type="http://schemas.openxmlformats.org/officeDocument/2006/relationships/notesMaster" Target="/ppt/notesMasters/notesMaster1.xml" Id="R83afa3266fd248d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20cf418360d48c1" /><Relationship Type="http://schemas.openxmlformats.org/officeDocument/2006/relationships/notesMaster" Target="/ppt/notesMasters/notesMaster1.xml" Id="R8322cc862b7c47d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9fdab99a90947a1" /><Relationship Type="http://schemas.openxmlformats.org/officeDocument/2006/relationships/notesMaster" Target="/ppt/notesMasters/notesMaster1.xml" Id="Rb582bd67e3b3481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2961efd99094b85" /><Relationship Type="http://schemas.openxmlformats.org/officeDocument/2006/relationships/notesMaster" Target="/ppt/notesMasters/notesMaster1.xml" Id="R5fc93590ae98474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49218a31eed423d" /><Relationship Type="http://schemas.openxmlformats.org/officeDocument/2006/relationships/notesMaster" Target="/ppt/notesMasters/notesMaster1.xml" Id="R8d4e9b175d774e2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2dcb3935e8c4b0d" /><Relationship Type="http://schemas.openxmlformats.org/officeDocument/2006/relationships/notesMaster" Target="/ppt/notesMasters/notesMaster1.xml" Id="Rf0c2d79e799e44f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2795bf96dbc4fcf" /><Relationship Type="http://schemas.openxmlformats.org/officeDocument/2006/relationships/notesMaster" Target="/ppt/notesMasters/notesMaster1.xml" Id="R959e5e2e29254c2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80c4906c9554e90" /><Relationship Type="http://schemas.openxmlformats.org/officeDocument/2006/relationships/notesMaster" Target="/ppt/notesMasters/notesMaster1.xml" Id="R88c069422fc640a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c4fe21b05d84915" /><Relationship Type="http://schemas.openxmlformats.org/officeDocument/2006/relationships/notesMaster" Target="/ppt/notesMasters/notesMaster1.xml" Id="Rc841cb444d33476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b94030931844383" /><Relationship Type="http://schemas.openxmlformats.org/officeDocument/2006/relationships/notesMaster" Target="/ppt/notesMasters/notesMaster1.xml" Id="Rcc0dd1e3cbc34d6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9a95cfca4364af8" /><Relationship Type="http://schemas.openxmlformats.org/officeDocument/2006/relationships/notesMaster" Target="/ppt/notesMasters/notesMaster1.xml" Id="R4bc11a0e282f4de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24af81b98942e2" /><Relationship Type="http://schemas.openxmlformats.org/officeDocument/2006/relationships/image" Target="/ppt/media/image.png" Id="R9a4c5ab75b4641d8" /><Relationship Type="http://schemas.openxmlformats.org/officeDocument/2006/relationships/image" Target="/ppt/media/image2.png" Id="R20b38b2569ba4d8e" /><Relationship Type="http://schemas.openxmlformats.org/officeDocument/2006/relationships/image" Target="/ppt/media/image.jpeg" Id="R9e3a2143cf3040b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3a1678838c4c83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9a4c5ab75b4641d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0b38b2569ba4d8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3a2143cf3040b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073ce5c5b1b45a9" /><Relationship Type="http://schemas.openxmlformats.org/officeDocument/2006/relationships/slideLayout" Target="/ppt/slideLayouts/slideLayout1.xml" Id="R91bd985d15f24950" /><Relationship Type="http://schemas.openxmlformats.org/officeDocument/2006/relationships/slideLayout" Target="/ppt/slideLayouts/slideLayout2.xml" Id="R327700906ee34f0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1bd985d15f24950"/>
    <p:sldLayoutId xmlns:r="http://schemas.openxmlformats.org/officeDocument/2006/relationships" id="2147483650" r:id="R327700906ee34f0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f1c06f8001474a" /><Relationship Type="http://schemas.openxmlformats.org/officeDocument/2006/relationships/notesSlide" Target="/ppt/notesSlides/notesSlide1.xml" Id="R5fb7c9747263464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536cfea2f645c7" /><Relationship Type="http://schemas.openxmlformats.org/officeDocument/2006/relationships/notesSlide" Target="/ppt/notesSlides/notesSlide2.xml" Id="Rfd2c93cc78934f0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81ed2cf5754a35" /><Relationship Type="http://schemas.openxmlformats.org/officeDocument/2006/relationships/notesSlide" Target="/ppt/notesSlides/notesSlide3.xml" Id="R737467ead39648a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68e3f5815a42ca" /><Relationship Type="http://schemas.openxmlformats.org/officeDocument/2006/relationships/notesSlide" Target="/ppt/notesSlides/notesSlide4.xml" Id="R2177202f3da24e0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e5e97c59c547bf" /><Relationship Type="http://schemas.openxmlformats.org/officeDocument/2006/relationships/notesSlide" Target="/ppt/notesSlides/notesSlide5.xml" Id="R0d0493b6293547d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36f3a99fb44085" /><Relationship Type="http://schemas.openxmlformats.org/officeDocument/2006/relationships/notesSlide" Target="/ppt/notesSlides/notesSlide6.xml" Id="R94956b0a65aa421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4214b4adef44ea" /><Relationship Type="http://schemas.openxmlformats.org/officeDocument/2006/relationships/notesSlide" Target="/ppt/notesSlides/notesSlide7.xml" Id="R0a310f802e4a429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40f518a5f14318" /><Relationship Type="http://schemas.openxmlformats.org/officeDocument/2006/relationships/notesSlide" Target="/ppt/notesSlides/notesSlide8.xml" Id="R4caa1d5ca87b45b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11023c02c34be8" /><Relationship Type="http://schemas.openxmlformats.org/officeDocument/2006/relationships/notesSlide" Target="/ppt/notesSlides/notesSlide9.xml" Id="R7cc9d6b2724649b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1669bbb45848d6" /><Relationship Type="http://schemas.openxmlformats.org/officeDocument/2006/relationships/notesSlide" Target="/ppt/notesSlides/notesSlide10.xml" Id="R328dbe8efdeb4a8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414add7d4a4e1e" /><Relationship Type="http://schemas.openxmlformats.org/officeDocument/2006/relationships/notesSlide" Target="/ppt/notesSlides/notesSlide11.xml" Id="R12d7f930fb0a458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a380df820a48e0" /><Relationship Type="http://schemas.openxmlformats.org/officeDocument/2006/relationships/notesSlide" Target="/ppt/notesSlides/notesSlide12.xml" Id="R33c0ca91e8b843a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f38498287847ab" /><Relationship Type="http://schemas.openxmlformats.org/officeDocument/2006/relationships/notesSlide" Target="/ppt/notesSlides/notesSlide13.xml" Id="Rf0a34a04762d404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5ef0068fc74aea" /><Relationship Type="http://schemas.openxmlformats.org/officeDocument/2006/relationships/notesSlide" Target="/ppt/notesSlides/notesSlide14.xml" Id="Rdd2b351199034b5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8b483363074a1e" /><Relationship Type="http://schemas.openxmlformats.org/officeDocument/2006/relationships/notesSlide" Target="/ppt/notesSlides/notesSlide15.xml" Id="R621bb9bd1ebc412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瑪拉基書第1章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Malachi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瑪拉基書 1:1  |  Malachi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耶和華藉瑪拉基傳給以色列的默示。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burden of the word of the LORD to Israel by Malachi.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瑪拉基書 1:2  |  Malachi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耶和華說：「我曾愛你們。」你們卻說：「你在何事上愛我們呢？」耶和華說：「以掃不是雅各的哥哥嗎？我卻愛雅各，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loved you, saith the LORD. Yet ye say, Wherein hast thou loved us? Was not Esau Jacob’s brother? saith the LORD: yet I loved Jacob,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瑪拉基書 1:3  |  Malachi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惡以掃，使他的山嶺荒涼，把他的地業[交給]曠野的野狗。」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hated Esau, and laid his mountains and his heritage waste for the dragons of the wilderness.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瑪拉基書 1:4  |  Malachi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以東人說：「我們現在雖被毀壞，卻要重建荒廢之處。」萬軍之耶和華如此說：「任他們建造，我必拆毀；人必稱他們的地為『罪惡之境』；稱他們的民為『耶和華永遠惱怒之民』。」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Whereas Edom saith, We are impoverished, but we will return and build the desolate places; thus saith the LORD of hosts, They shall build, but I will throw down; and they shall call them, The border of wickedness, and, The people against whom the LORD hath indignation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瑪拉基書 1:5  |  Malachi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你們必親眼看見，也必說：「願耶和華在以色列境界之外被尊為大！」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your eyes shall see, and ye shall say, The LORD will be magnified from the border of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瑪拉基書 1:6  |  Malachi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「藐視我名的祭司啊，萬軍之耶和華對你們說：兒子尊敬父親，僕人敬畏主人；我既為父親，尊敬我的在哪裏呢？我既為主人，敬畏我的在哪裏呢？你們卻說：『我們在何事上藐視你的名呢？』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son honoureth his father, and a servant his master: if then I be a father, where is mine honour? and if I be a master, where is my fear? saith the LORD of hosts unto you, O priests, that despise my name. And ye say, Wherein have we despised thy name?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瑪拉基書 1:7  |  Malachi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你們將污穢的食物獻在我的壇上，且說：『我們在何事上污穢你呢？』因你們說，耶和華的桌子是可藐視的。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offer polluted bread upon mine altar; and ye say, Wherein have we polluted thee? In that ye say, The table of the LORD is contemptible.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瑪拉基書 1:8  |  Malachi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你們將瞎眼的獻為祭物，這不為惡嗎？將瘸腿的、有病的獻上，這不為惡嗎？你獻給你的省長，他豈喜悅你，豈能看你的情面嗎？這是萬軍之耶和華說的。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ye offer the blind for sacrifice, is it not evil? and if ye offer the lame and sick, is it not evil? offer it now unto thy governor; will he be pleased with thee, or accept thy person? saith the LORD of hosts.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瑪拉基書 1:9  |  Malachi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「現在我勸你們懇求神，他好施恩與我們。這[妄獻]的事，既由你們經手，他豈能看你們的情面嗎？這是萬軍之耶和華說的。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now, I pray you, beseech God that he will be gracious unto us: this hath been by your means: will he regard your persons? saith the LORD of hosts.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瑪拉基書 1:10  |  Malachi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甚願你們中間有一人關上[殿]門，免得你們徒然在我壇上燒[火]。萬軍之耶和華說：我不喜悅你們，也不從你們手中收納供物。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is there even among you that would shut the doors for nought? neither do ye kindle fire on mine altar for nought. I have no pleasure in you, saith the LORD of hosts, neither will I accept an offering at your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瑪拉基書 1:11  |  Malachi 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萬軍之耶和華說：從日出之地到日落之處，我的名在外邦中必尊為大。在各處，人必奉我的名燒香，獻潔淨的供物，因為我的名在外邦中必尊為大。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from the rising of the sun even unto the going down of the same my name shall be great among the Gentiles; and in every place incense shall be offered unto my name, and a pure offering: for my name shall be great among the heathen, saith the LORD of hosts.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瑪拉基書 1:12  |  Malachi 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你們卻褻瀆我的名，說：『耶和華的桌子是污穢的，其上的食物是可藐視的。』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ye have profaned it, in that ye say, The table of the LORD is polluted; and the fruit thereof, even his meat, is contemptible.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瑪拉基書 1:13  |  Malachi 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你們又說：『這些事何等煩瑣！』並嗤之以鼻。這是萬軍之耶和華說的。你們把搶奪的、瘸腿的、有病的拿來獻上為祭。我豈能從你們手中收納呢？這是耶和華說的。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said also, Behold, what a weariness is it! and ye have snuffed at it, saith the LORD of hosts; and ye brought that which was torn, and the lame, and the sick; thus ye brought an offering: should I accept this of your hand?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瑪拉基書 1:14  |  Malachi 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行詭詐的在群中有公羊，他許願卻用有殘疾的獻給主，這人是可咒詛的。因為我是大君王，我的名在外邦中是可畏的。這是萬軍之耶和華說的。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cursed be the deceiver, which hath in his flock a male, and voweth, and sacrificeth unto the Lord a corrupt thing: for I am a great King, saith the LORD of hosts, and my name is dreadful among the heathen.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2026-08-30T07:18:45.2900000Z</dcterms:created>
  <dcterms:modified xsi:type="dcterms:W3CDTF">2026-08-30T07:18:45.2900000Z</dcterms:modified>
</coreProperties>
</file>