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5a12f12bf3c4eab" /><Relationship Type="http://schemas.openxmlformats.org/officeDocument/2006/relationships/extended-properties" Target="/docProps/app.xml" Id="R5c1b92b344844c09" /><Relationship Type="http://schemas.openxmlformats.org/officeDocument/2006/relationships/officeDocument" Target="/ppt/presentation.xml" Id="R60e6ecfc1f6e45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6e1455fcfd84978"/>
  </p:sldMasterIdLst>
  <p:notesMasterIdLst>
    <p:notesMasterId xmlns:r="http://schemas.openxmlformats.org/officeDocument/2006/relationships" r:id="Rce33206ae63447cd"/>
  </p:notesMasterIdLst>
  <p:sldIdLst>
    <p:sldId xmlns:r="http://schemas.openxmlformats.org/officeDocument/2006/relationships" id="256" r:id="Rd58e0812b2ce4beb"/>
    <p:sldId xmlns:r="http://schemas.openxmlformats.org/officeDocument/2006/relationships" id="257" r:id="R758b7f0a060a4d33"/>
    <p:sldId xmlns:r="http://schemas.openxmlformats.org/officeDocument/2006/relationships" id="258" r:id="R3a41573fe73245d3"/>
    <p:sldId xmlns:r="http://schemas.openxmlformats.org/officeDocument/2006/relationships" id="259" r:id="R1f2b399e25e3409d"/>
    <p:sldId xmlns:r="http://schemas.openxmlformats.org/officeDocument/2006/relationships" id="260" r:id="R28160a6d03134a4f"/>
    <p:sldId xmlns:r="http://schemas.openxmlformats.org/officeDocument/2006/relationships" id="261" r:id="R1e6d66b0ea0a4c68"/>
    <p:sldId xmlns:r="http://schemas.openxmlformats.org/officeDocument/2006/relationships" id="262" r:id="R5bc8f552bb684ed6"/>
    <p:sldId xmlns:r="http://schemas.openxmlformats.org/officeDocument/2006/relationships" id="263" r:id="R9df3bfb5a9724c8a"/>
    <p:sldId xmlns:r="http://schemas.openxmlformats.org/officeDocument/2006/relationships" id="264" r:id="Rc232a091a9154b81"/>
    <p:sldId xmlns:r="http://schemas.openxmlformats.org/officeDocument/2006/relationships" id="265" r:id="R8bca71b74a3943b1"/>
    <p:sldId xmlns:r="http://schemas.openxmlformats.org/officeDocument/2006/relationships" id="266" r:id="R5e4b5a3edd37445c"/>
    <p:sldId xmlns:r="http://schemas.openxmlformats.org/officeDocument/2006/relationships" id="267" r:id="Re88564130c3f430e"/>
    <p:sldId xmlns:r="http://schemas.openxmlformats.org/officeDocument/2006/relationships" id="268" r:id="R9db121c8c1c54349"/>
    <p:sldId xmlns:r="http://schemas.openxmlformats.org/officeDocument/2006/relationships" id="269" r:id="R6f09c35b3d994e60"/>
    <p:sldId xmlns:r="http://schemas.openxmlformats.org/officeDocument/2006/relationships" id="270" r:id="Raf72df22ee4e4d3f"/>
    <p:sldId xmlns:r="http://schemas.openxmlformats.org/officeDocument/2006/relationships" id="271" r:id="R9d12f5e5495c4f0e"/>
    <p:sldId xmlns:r="http://schemas.openxmlformats.org/officeDocument/2006/relationships" id="272" r:id="Rdf8f6fee29914b2b"/>
    <p:sldId xmlns:r="http://schemas.openxmlformats.org/officeDocument/2006/relationships" id="273" r:id="R481017a3dd8148ed"/>
    <p:sldId xmlns:r="http://schemas.openxmlformats.org/officeDocument/2006/relationships" id="274" r:id="R0f51d29158dc47fb"/>
    <p:sldId xmlns:r="http://schemas.openxmlformats.org/officeDocument/2006/relationships" id="275" r:id="Rf9da1a89d9044329"/>
    <p:sldId xmlns:r="http://schemas.openxmlformats.org/officeDocument/2006/relationships" id="276" r:id="R9f8135cab52441a3"/>
    <p:sldId xmlns:r="http://schemas.openxmlformats.org/officeDocument/2006/relationships" id="277" r:id="Rc913bbfb00ac48c1"/>
    <p:sldId xmlns:r="http://schemas.openxmlformats.org/officeDocument/2006/relationships" id="278" r:id="Rd3d916c6912c4358"/>
    <p:sldId xmlns:r="http://schemas.openxmlformats.org/officeDocument/2006/relationships" id="279" r:id="Rd4587a9e56fa4795"/>
    <p:sldId xmlns:r="http://schemas.openxmlformats.org/officeDocument/2006/relationships" id="280" r:id="R4f46fe0c746e455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0e508da1ff2483c" /><Relationship Type="http://schemas.openxmlformats.org/officeDocument/2006/relationships/slideMaster" Target="/ppt/slideMasters/slideMaster1.xml" Id="R06e1455fcfd84978" /><Relationship Type="http://schemas.openxmlformats.org/officeDocument/2006/relationships/notesMaster" Target="/ppt/notesMasters/notesMaster1.xml" Id="Rce33206ae63447cd" /><Relationship Type="http://schemas.openxmlformats.org/officeDocument/2006/relationships/presProps" Target="/ppt/presProps.xml" Id="Rd1e2c5ab3d114a04" /><Relationship Type="http://schemas.openxmlformats.org/officeDocument/2006/relationships/tableStyles" Target="/ppt/tableStyles.xml" Id="R75e38b1954ed45c9" /><Relationship Type="http://schemas.openxmlformats.org/officeDocument/2006/relationships/slide" Target="/ppt/slides/slide1.xml" Id="Rd58e0812b2ce4beb" /><Relationship Type="http://schemas.openxmlformats.org/officeDocument/2006/relationships/slide" Target="/ppt/slides/slide2.xml" Id="R758b7f0a060a4d33" /><Relationship Type="http://schemas.openxmlformats.org/officeDocument/2006/relationships/slide" Target="/ppt/slides/slide3.xml" Id="R3a41573fe73245d3" /><Relationship Type="http://schemas.openxmlformats.org/officeDocument/2006/relationships/slide" Target="/ppt/slides/slide4.xml" Id="R1f2b399e25e3409d" /><Relationship Type="http://schemas.openxmlformats.org/officeDocument/2006/relationships/slide" Target="/ppt/slides/slide5.xml" Id="R28160a6d03134a4f" /><Relationship Type="http://schemas.openxmlformats.org/officeDocument/2006/relationships/slide" Target="/ppt/slides/slide6.xml" Id="R1e6d66b0ea0a4c68" /><Relationship Type="http://schemas.openxmlformats.org/officeDocument/2006/relationships/slide" Target="/ppt/slides/slide7.xml" Id="R5bc8f552bb684ed6" /><Relationship Type="http://schemas.openxmlformats.org/officeDocument/2006/relationships/slide" Target="/ppt/slides/slide8.xml" Id="R9df3bfb5a9724c8a" /><Relationship Type="http://schemas.openxmlformats.org/officeDocument/2006/relationships/slide" Target="/ppt/slides/slide9.xml" Id="Rc232a091a9154b81" /><Relationship Type="http://schemas.openxmlformats.org/officeDocument/2006/relationships/slide" Target="/ppt/slides/slide10.xml" Id="R8bca71b74a3943b1" /><Relationship Type="http://schemas.openxmlformats.org/officeDocument/2006/relationships/slide" Target="/ppt/slides/slide11.xml" Id="R5e4b5a3edd37445c" /><Relationship Type="http://schemas.openxmlformats.org/officeDocument/2006/relationships/slide" Target="/ppt/slides/slide12.xml" Id="Re88564130c3f430e" /><Relationship Type="http://schemas.openxmlformats.org/officeDocument/2006/relationships/slide" Target="/ppt/slides/slide13.xml" Id="R9db121c8c1c54349" /><Relationship Type="http://schemas.openxmlformats.org/officeDocument/2006/relationships/slide" Target="/ppt/slides/slide14.xml" Id="R6f09c35b3d994e60" /><Relationship Type="http://schemas.openxmlformats.org/officeDocument/2006/relationships/slide" Target="/ppt/slides/slide15.xml" Id="Raf72df22ee4e4d3f" /><Relationship Type="http://schemas.openxmlformats.org/officeDocument/2006/relationships/slide" Target="/ppt/slides/slide16.xml" Id="R9d12f5e5495c4f0e" /><Relationship Type="http://schemas.openxmlformats.org/officeDocument/2006/relationships/slide" Target="/ppt/slides/slide17.xml" Id="Rdf8f6fee29914b2b" /><Relationship Type="http://schemas.openxmlformats.org/officeDocument/2006/relationships/slide" Target="/ppt/slides/slide18.xml" Id="R481017a3dd8148ed" /><Relationship Type="http://schemas.openxmlformats.org/officeDocument/2006/relationships/slide" Target="/ppt/slides/slide19.xml" Id="R0f51d29158dc47fb" /><Relationship Type="http://schemas.openxmlformats.org/officeDocument/2006/relationships/slide" Target="/ppt/slides/slide20.xml" Id="Rf9da1a89d9044329" /><Relationship Type="http://schemas.openxmlformats.org/officeDocument/2006/relationships/slide" Target="/ppt/slides/slide21.xml" Id="R9f8135cab52441a3" /><Relationship Type="http://schemas.openxmlformats.org/officeDocument/2006/relationships/slide" Target="/ppt/slides/slide22.xml" Id="Rc913bbfb00ac48c1" /><Relationship Type="http://schemas.openxmlformats.org/officeDocument/2006/relationships/slide" Target="/ppt/slides/slide23.xml" Id="Rd3d916c6912c4358" /><Relationship Type="http://schemas.openxmlformats.org/officeDocument/2006/relationships/slide" Target="/ppt/slides/slide24.xml" Id="Rd4587a9e56fa4795" /><Relationship Type="http://schemas.openxmlformats.org/officeDocument/2006/relationships/slide" Target="/ppt/slides/slide25.xml" Id="R4f46fe0c746e455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277495c8df84a8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77456fef5e4153" /><Relationship Type="http://schemas.openxmlformats.org/officeDocument/2006/relationships/notesMaster" Target="/ppt/notesMasters/notesMaster1.xml" Id="R7c4c74d5f887417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8f0c274aa474cdc" /><Relationship Type="http://schemas.openxmlformats.org/officeDocument/2006/relationships/notesMaster" Target="/ppt/notesMasters/notesMaster1.xml" Id="R3fb8beb7b86a4b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3ae22b111e4080" /><Relationship Type="http://schemas.openxmlformats.org/officeDocument/2006/relationships/notesMaster" Target="/ppt/notesMasters/notesMaster1.xml" Id="Rd1d81eaae5ff4e8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b35ac1d312e400d" /><Relationship Type="http://schemas.openxmlformats.org/officeDocument/2006/relationships/notesMaster" Target="/ppt/notesMasters/notesMaster1.xml" Id="Re79c687864b54bf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0719365f8094d50" /><Relationship Type="http://schemas.openxmlformats.org/officeDocument/2006/relationships/notesMaster" Target="/ppt/notesMasters/notesMaster1.xml" Id="R8a5c9583dbc3472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fcdf25e56c64bbd" /><Relationship Type="http://schemas.openxmlformats.org/officeDocument/2006/relationships/notesMaster" Target="/ppt/notesMasters/notesMaster1.xml" Id="R5fedc1c99945480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e9593902d7f47b7" /><Relationship Type="http://schemas.openxmlformats.org/officeDocument/2006/relationships/notesMaster" Target="/ppt/notesMasters/notesMaster1.xml" Id="R73a853050f3546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362b7a2b59a4374" /><Relationship Type="http://schemas.openxmlformats.org/officeDocument/2006/relationships/notesMaster" Target="/ppt/notesMasters/notesMaster1.xml" Id="R952be85b67e94ca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5d61af8107e413e" /><Relationship Type="http://schemas.openxmlformats.org/officeDocument/2006/relationships/notesMaster" Target="/ppt/notesMasters/notesMaster1.xml" Id="R50a7ea8e0ddf4bf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11adfe3ce774c6f" /><Relationship Type="http://schemas.openxmlformats.org/officeDocument/2006/relationships/notesMaster" Target="/ppt/notesMasters/notesMaster1.xml" Id="R563c3ce9980b4f7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ff384d08c0b49de" /><Relationship Type="http://schemas.openxmlformats.org/officeDocument/2006/relationships/notesMaster" Target="/ppt/notesMasters/notesMaster1.xml" Id="Ra8b953ae4723488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6a5c3de0d454d72" /><Relationship Type="http://schemas.openxmlformats.org/officeDocument/2006/relationships/notesMaster" Target="/ppt/notesMasters/notesMaster1.xml" Id="R4b0c89c82c6f438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a55b8a4c86e4147" /><Relationship Type="http://schemas.openxmlformats.org/officeDocument/2006/relationships/notesMaster" Target="/ppt/notesMasters/notesMaster1.xml" Id="Re0fa27a39cf74d3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55614081aa8402f" /><Relationship Type="http://schemas.openxmlformats.org/officeDocument/2006/relationships/notesMaster" Target="/ppt/notesMasters/notesMaster1.xml" Id="R02ba716951b248a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e15857c534a4898" /><Relationship Type="http://schemas.openxmlformats.org/officeDocument/2006/relationships/notesMaster" Target="/ppt/notesMasters/notesMaster1.xml" Id="R60e898725b694fb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6fe4df2bcc84c17" /><Relationship Type="http://schemas.openxmlformats.org/officeDocument/2006/relationships/notesMaster" Target="/ppt/notesMasters/notesMaster1.xml" Id="R6bc1db5c820a4e1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c25fbb746e44cad" /><Relationship Type="http://schemas.openxmlformats.org/officeDocument/2006/relationships/notesMaster" Target="/ppt/notesMasters/notesMaster1.xml" Id="Rb63ac965249d4fa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dce80b19bda49d2" /><Relationship Type="http://schemas.openxmlformats.org/officeDocument/2006/relationships/notesMaster" Target="/ppt/notesMasters/notesMaster1.xml" Id="R5cbb88ccebfb4cd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beedcec6ba248d3" /><Relationship Type="http://schemas.openxmlformats.org/officeDocument/2006/relationships/notesMaster" Target="/ppt/notesMasters/notesMaster1.xml" Id="R68345555018b45e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cef51240e2b4291" /><Relationship Type="http://schemas.openxmlformats.org/officeDocument/2006/relationships/notesMaster" Target="/ppt/notesMasters/notesMaster1.xml" Id="R691372173171452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ac0f16a967b4a02" /><Relationship Type="http://schemas.openxmlformats.org/officeDocument/2006/relationships/notesMaster" Target="/ppt/notesMasters/notesMaster1.xml" Id="Re1ddd97495f74a0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d740926172c462a" /><Relationship Type="http://schemas.openxmlformats.org/officeDocument/2006/relationships/notesMaster" Target="/ppt/notesMasters/notesMaster1.xml" Id="Rc960755db40646b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9d40f0a37604c89" /><Relationship Type="http://schemas.openxmlformats.org/officeDocument/2006/relationships/notesMaster" Target="/ppt/notesMasters/notesMaster1.xml" Id="Rc215061732244af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ffd62cf53f24f85" /><Relationship Type="http://schemas.openxmlformats.org/officeDocument/2006/relationships/notesMaster" Target="/ppt/notesMasters/notesMaster1.xml" Id="Rb881daacc4f449f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525f7dc5c2b4df4" /><Relationship Type="http://schemas.openxmlformats.org/officeDocument/2006/relationships/notesMaster" Target="/ppt/notesMasters/notesMaster1.xml" Id="Rce686577813d4e8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4d5e17c3bc478c" /><Relationship Type="http://schemas.openxmlformats.org/officeDocument/2006/relationships/image" Target="/ppt/media/image.png" Id="Rf742077dfaa74997" /><Relationship Type="http://schemas.openxmlformats.org/officeDocument/2006/relationships/image" Target="/ppt/media/image2.png" Id="Rdfc6801a49884124" /><Relationship Type="http://schemas.openxmlformats.org/officeDocument/2006/relationships/image" Target="/ppt/media/image.jpeg" Id="R8dbae18bf81c418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412b761c704d4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742077dfaa7499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fc6801a4988412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bae18bf81c418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b02e1b74b9f4778" /><Relationship Type="http://schemas.openxmlformats.org/officeDocument/2006/relationships/slideLayout" Target="/ppt/slideLayouts/slideLayout1.xml" Id="Rac02adb1536e496a" /><Relationship Type="http://schemas.openxmlformats.org/officeDocument/2006/relationships/slideLayout" Target="/ppt/slideLayouts/slideLayout2.xml" Id="Rc239437ce4094b5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c02adb1536e496a"/>
    <p:sldLayoutId xmlns:r="http://schemas.openxmlformats.org/officeDocument/2006/relationships" id="2147483650" r:id="Rc239437ce4094b5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e85e6c935a401a" /><Relationship Type="http://schemas.openxmlformats.org/officeDocument/2006/relationships/notesSlide" Target="/ppt/notesSlides/notesSlide1.xml" Id="Rbf09b91826ce4bc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0e3d2ba8a84b12" /><Relationship Type="http://schemas.openxmlformats.org/officeDocument/2006/relationships/notesSlide" Target="/ppt/notesSlides/notesSlide2.xml" Id="Rb04d3e06eae7435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56da13f74047d1" /><Relationship Type="http://schemas.openxmlformats.org/officeDocument/2006/relationships/notesSlide" Target="/ppt/notesSlides/notesSlide3.xml" Id="Rd80c2e4957f7496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329b8d812245a3" /><Relationship Type="http://schemas.openxmlformats.org/officeDocument/2006/relationships/notesSlide" Target="/ppt/notesSlides/notesSlide4.xml" Id="R49b5a01db66a451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3e416c031c47f5" /><Relationship Type="http://schemas.openxmlformats.org/officeDocument/2006/relationships/notesSlide" Target="/ppt/notesSlides/notesSlide5.xml" Id="R51d7bbb83b9d46a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9cecd08f234ab8" /><Relationship Type="http://schemas.openxmlformats.org/officeDocument/2006/relationships/notesSlide" Target="/ppt/notesSlides/notesSlide6.xml" Id="R992815fc35ec4ea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c9aa12657949c0" /><Relationship Type="http://schemas.openxmlformats.org/officeDocument/2006/relationships/notesSlide" Target="/ppt/notesSlides/notesSlide7.xml" Id="R7c10fe27ab67441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bab2db647443e3" /><Relationship Type="http://schemas.openxmlformats.org/officeDocument/2006/relationships/notesSlide" Target="/ppt/notesSlides/notesSlide8.xml" Id="R12104efa978f4fa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0c2002af6044d0" /><Relationship Type="http://schemas.openxmlformats.org/officeDocument/2006/relationships/notesSlide" Target="/ppt/notesSlides/notesSlide9.xml" Id="Rbdb160cad3ce4f4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fe0c07908d4d66" /><Relationship Type="http://schemas.openxmlformats.org/officeDocument/2006/relationships/notesSlide" Target="/ppt/notesSlides/notesSlide10.xml" Id="R89790c8f0a57430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28dd6846e54386" /><Relationship Type="http://schemas.openxmlformats.org/officeDocument/2006/relationships/notesSlide" Target="/ppt/notesSlides/notesSlide11.xml" Id="R248b945a06af446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6280a2c07d4f84" /><Relationship Type="http://schemas.openxmlformats.org/officeDocument/2006/relationships/notesSlide" Target="/ppt/notesSlides/notesSlide12.xml" Id="Rad73b936108d417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642cac7fdc4cb4" /><Relationship Type="http://schemas.openxmlformats.org/officeDocument/2006/relationships/notesSlide" Target="/ppt/notesSlides/notesSlide13.xml" Id="Ra67cb5775f224f7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08e69ae0c549e0" /><Relationship Type="http://schemas.openxmlformats.org/officeDocument/2006/relationships/notesSlide" Target="/ppt/notesSlides/notesSlide14.xml" Id="Rcb8c60574ca343f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32e7fc648d4e9a" /><Relationship Type="http://schemas.openxmlformats.org/officeDocument/2006/relationships/notesSlide" Target="/ppt/notesSlides/notesSlide15.xml" Id="R008555fa69fe4a0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6366b26cd5453d" /><Relationship Type="http://schemas.openxmlformats.org/officeDocument/2006/relationships/notesSlide" Target="/ppt/notesSlides/notesSlide16.xml" Id="R729c5927cab847b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c40aa236604daf" /><Relationship Type="http://schemas.openxmlformats.org/officeDocument/2006/relationships/notesSlide" Target="/ppt/notesSlides/notesSlide17.xml" Id="Rcd93b0eb4e6b420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3cbaaff453481f" /><Relationship Type="http://schemas.openxmlformats.org/officeDocument/2006/relationships/notesSlide" Target="/ppt/notesSlides/notesSlide18.xml" Id="R750537b5a137448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e8495d58a04117" /><Relationship Type="http://schemas.openxmlformats.org/officeDocument/2006/relationships/notesSlide" Target="/ppt/notesSlides/notesSlide19.xml" Id="R94e2f9d887504d8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8d32add80e43ce" /><Relationship Type="http://schemas.openxmlformats.org/officeDocument/2006/relationships/notesSlide" Target="/ppt/notesSlides/notesSlide20.xml" Id="R94299a97bb77450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47999b65cc4fae" /><Relationship Type="http://schemas.openxmlformats.org/officeDocument/2006/relationships/notesSlide" Target="/ppt/notesSlides/notesSlide21.xml" Id="R6bbecc91c9674ed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ab1ac0694d45ef" /><Relationship Type="http://schemas.openxmlformats.org/officeDocument/2006/relationships/notesSlide" Target="/ppt/notesSlides/notesSlide22.xml" Id="R6ce4dda21109494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0c8e4f85554658" /><Relationship Type="http://schemas.openxmlformats.org/officeDocument/2006/relationships/notesSlide" Target="/ppt/notesSlides/notesSlide23.xml" Id="R302155c439b44bf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bed0fc0d8144c9" /><Relationship Type="http://schemas.openxmlformats.org/officeDocument/2006/relationships/notesSlide" Target="/ppt/notesSlides/notesSlide24.xml" Id="Re8a9e319a4f64bc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bfedfc6a604e40" /><Relationship Type="http://schemas.openxmlformats.org/officeDocument/2006/relationships/notesSlide" Target="/ppt/notesSlides/notesSlide25.xml" Id="Ra282b419e7db43a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哥林多前書第16章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Corinthians 16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16:1  |  1 Corinthians 16:1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論到為聖徒捐錢，我從前怎樣吩咐加拉太的眾教會，你們也當怎樣行。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concerning the collection for the saints, as I have given order to the churches of Galatia, even so do ye.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16:2  |  1 Corinthians 16:2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每逢七日的第一日，各人要照自己的進項抽出來留着，免得我來的時候現湊。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Upon the first day of the week let every one of you lay by him in store, as God hath prospered him, that there be no gatherings when I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16:3  |  1 Corinthians 16:3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及至我來到了，你們寫信舉薦誰，我就打發他們，把你們的捐資送到耶路撒冷去。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I come, whomsoever ye shall approve by your letters, them will I send to bring your liberality unto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16:4  |  1 Corinthians 16:4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若我也該去，他們可以和我同去。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it be meet that I go also, they shall go with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16:5  |  1 Corinthians 16:5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我要從馬其頓經過；既經過了，就要到你們那裏去，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 will come unto you, when I shall pass through Macedonia: for I do pass through Macedonia.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16:6  |  1 Corinthians 16:6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或者和你們同住幾時，或者也過冬。無論我往哪裏去，你們就可以給我送行。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may be that I will abide, yea, and winter with you, that ye may bring me on my journey whithersoever I go.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16:7  |  1 Corinthians 16:7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我如今不願意路過見你們；主若許我，我就指望和你們同住幾時。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will not see you now by the way; but I trust to tarry a while with you, if the Lord permit.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16:8  |  1 Corinthians 16:8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但我要仍舊住在以弗所，直等到五旬節；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will tarry at Ephesus until Pentecost.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16:9  |  1 Corinthians 16:9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因為有寬大又有功效的門為我開了，並且反對的人也多。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 great door and effectual is opened unto me, and there are many adversaries.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16:10  |  1 Corinthians 16:10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若是提摩太來到，你們要留心，叫他在你們那裏無所懼怕；因為他勞力做主的工，像我一樣。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if Timotheus come, see that he may be with you without fear: for he worketh the work of the Lord, as I also do.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16:11  |  1 Corinthians 16:11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所以，無論誰都不可藐視他，只要送他平安前行，叫他到我這裏來，因我指望他和弟兄們同來。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 man therefore despise him: but conduct him forth in peace, that he may come unto me: for I look for him with the brethren.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16:12  |  1 Corinthians 16:12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至於兄弟亞波羅，我再三地勸他同弟兄們到你們那裏去；但這時他決不願意去，幾時有了機會他必去。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touching our brother Apollos, I greatly desired him to come unto you with the brethren: but his will was not at all to come at this time; but he will come when he shall have convenient time.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16:13  |  1 Corinthians 16:13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你們務要警醒，在真道上站立得穩，要作大丈夫，要剛強。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Watch ye, stand fast in the faith, quit you like men, be strong.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16:14  |  1 Corinthians 16:14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凡你們所做的都要憑愛心而做。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all your things be done with charity.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16:15  |  1 Corinthians 16:15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弟兄們，你們曉得司提法那一家，是亞該亞初結的果子，並且他們專以服事聖徒為念。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beseech you, brethren, (ye know the house of Stephanas, that it is the firstfruits of Achaia, and that they have addicted themselves to the ministry of the saints,)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16:16  |  1 Corinthians 16:16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我勸你們順服這樣的人，並一切同工同勞的人。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ye submit yourselves unto such, and to every one that helpeth with us, and laboureth.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16:17  |  1 Corinthians 16:17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司提法那和福徒拿都，並亞該古到這裏來，我很喜歡；因為你們待我有不及之處，他們補上了。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glad of the coming of Stephanas and Fortunatus and Achaicus: for that which was lacking on your part they have supplied.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16:18  |  1 Corinthians 16:18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他們叫我和你們心裏都快活。這樣的人，你們務要敬重。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have refreshed my spirit and yours: therefore acknowledge ye them that are such.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16:19  |  1 Corinthians 16:19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亞細亞的眾教會問你們安。亞居拉和百基拉並在他們家裏的教會，因主多多地問你們安。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churches of Asia salute you. Aquila and Priscilla salute you much in the Lord, with the church that is in their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16:20  |  1 Corinthians 16:20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眾弟兄都問你們安。你們要親嘴問安，彼此務要聖潔。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brethren greet you. Greet ye one another with an holy kiss.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16:21  |  1 Corinthians 16:21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我－保羅親筆問安。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salutation of me Paul with mine own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16:22  |  1 Corinthians 16:22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若有人不愛主，這人可詛可咒。主必要來！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any man love not the Lord Jesus Christ, let him be Anathema Maranatha.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16:23  |  1 Corinthians 16:23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願主耶穌基督的恩[常]與你們眾人同在！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grace of our Lord Jesus Christ be with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16:24  |  1 Corinthians 16:24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我在基督耶穌裏的愛與你們眾人同在。阿們！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love be with you all in Christ Jesus.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2026-08-30T06:47:01.3240000Z</dcterms:created>
  <dcterms:modified xsi:type="dcterms:W3CDTF">2026-08-30T06:47:01.3240000Z</dcterms:modified>
</coreProperties>
</file>