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88b64ab5584571" /><Relationship Type="http://schemas.openxmlformats.org/officeDocument/2006/relationships/extended-properties" Target="/docProps/app.xml" Id="R760a9822637f4cb0" /><Relationship Type="http://schemas.openxmlformats.org/officeDocument/2006/relationships/officeDocument" Target="/ppt/presentation.xml" Id="R36a91f4519244eac" /></Relationships>
</file>

<file path=ppt/presentation.xml><?xml version="1.0" encoding="utf-8"?>
<p:presentation xmlns:p="http://schemas.openxmlformats.org/presentationml/2006/main">
  <p:sldMasterIdLst>
    <p:sldMasterId xmlns:r="http://schemas.openxmlformats.org/officeDocument/2006/relationships" id="2147483648" r:id="R195c246bc394444b"/>
  </p:sldMasterIdLst>
  <p:notesMasterIdLst>
    <p:notesMasterId xmlns:r="http://schemas.openxmlformats.org/officeDocument/2006/relationships" r:id="R01ae54b369e043cb"/>
  </p:notesMasterIdLst>
  <p:sldIdLst>
    <p:sldId xmlns:r="http://schemas.openxmlformats.org/officeDocument/2006/relationships" id="256" r:id="R74219970275a48b6"/>
    <p:sldId xmlns:r="http://schemas.openxmlformats.org/officeDocument/2006/relationships" id="257" r:id="Rfdf9dcb997f84235"/>
    <p:sldId xmlns:r="http://schemas.openxmlformats.org/officeDocument/2006/relationships" id="258" r:id="Rc6d7cbd8b3aa4fdc"/>
    <p:sldId xmlns:r="http://schemas.openxmlformats.org/officeDocument/2006/relationships" id="259" r:id="R9990ed2afdd84203"/>
    <p:sldId xmlns:r="http://schemas.openxmlformats.org/officeDocument/2006/relationships" id="260" r:id="R930b14d4ea5d43da"/>
    <p:sldId xmlns:r="http://schemas.openxmlformats.org/officeDocument/2006/relationships" id="261" r:id="R45bdf2305c474c3b"/>
    <p:sldId xmlns:r="http://schemas.openxmlformats.org/officeDocument/2006/relationships" id="262" r:id="R40fc0c2d352e4afc"/>
    <p:sldId xmlns:r="http://schemas.openxmlformats.org/officeDocument/2006/relationships" id="263" r:id="R9d212f3769f24aed"/>
    <p:sldId xmlns:r="http://schemas.openxmlformats.org/officeDocument/2006/relationships" id="264" r:id="R0d6626571e7547c1"/>
    <p:sldId xmlns:r="http://schemas.openxmlformats.org/officeDocument/2006/relationships" id="265" r:id="R7eef4fa5eb894b9d"/>
    <p:sldId xmlns:r="http://schemas.openxmlformats.org/officeDocument/2006/relationships" id="266" r:id="R7504404dc1e143e4"/>
    <p:sldId xmlns:r="http://schemas.openxmlformats.org/officeDocument/2006/relationships" id="267" r:id="R38f025e27719436a"/>
    <p:sldId xmlns:r="http://schemas.openxmlformats.org/officeDocument/2006/relationships" id="268" r:id="R44908a1a309d4cf4"/>
    <p:sldId xmlns:r="http://schemas.openxmlformats.org/officeDocument/2006/relationships" id="269" r:id="R4f2d094474034676"/>
    <p:sldId xmlns:r="http://schemas.openxmlformats.org/officeDocument/2006/relationships" id="270" r:id="Ra5a14807c49e48e9"/>
    <p:sldId xmlns:r="http://schemas.openxmlformats.org/officeDocument/2006/relationships" id="271" r:id="Rfb40ac3b3b4540b7"/>
    <p:sldId xmlns:r="http://schemas.openxmlformats.org/officeDocument/2006/relationships" id="272" r:id="R24a0a05be02c4785"/>
    <p:sldId xmlns:r="http://schemas.openxmlformats.org/officeDocument/2006/relationships" id="273" r:id="R55bd313c5828462a"/>
    <p:sldId xmlns:r="http://schemas.openxmlformats.org/officeDocument/2006/relationships" id="274" r:id="Rbe9f3570ae5a4fbb"/>
    <p:sldId xmlns:r="http://schemas.openxmlformats.org/officeDocument/2006/relationships" id="275" r:id="Rf07d9a755d9d42f9"/>
    <p:sldId xmlns:r="http://schemas.openxmlformats.org/officeDocument/2006/relationships" id="276" r:id="R53b09180be5a42c2"/>
    <p:sldId xmlns:r="http://schemas.openxmlformats.org/officeDocument/2006/relationships" id="277" r:id="Rd1e3c1cb8b874271"/>
    <p:sldId xmlns:r="http://schemas.openxmlformats.org/officeDocument/2006/relationships" id="278" r:id="R5152de253a9a411f"/>
    <p:sldId xmlns:r="http://schemas.openxmlformats.org/officeDocument/2006/relationships" id="279" r:id="Rf31ee8e518844346"/>
    <p:sldId xmlns:r="http://schemas.openxmlformats.org/officeDocument/2006/relationships" id="280" r:id="Ree35942439264034"/>
    <p:sldId xmlns:r="http://schemas.openxmlformats.org/officeDocument/2006/relationships" id="281" r:id="Rafcb58b80f8e4118"/>
    <p:sldId xmlns:r="http://schemas.openxmlformats.org/officeDocument/2006/relationships" id="282" r:id="Rd248ff1d58274eb9"/>
    <p:sldId xmlns:r="http://schemas.openxmlformats.org/officeDocument/2006/relationships" id="283" r:id="R11b089fe8acf44a3"/>
    <p:sldId xmlns:r="http://schemas.openxmlformats.org/officeDocument/2006/relationships" id="284" r:id="R24189a405e774215"/>
    <p:sldId xmlns:r="http://schemas.openxmlformats.org/officeDocument/2006/relationships" id="285" r:id="R8e5984125e8a48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e33293fd2e451b" /><Relationship Type="http://schemas.openxmlformats.org/officeDocument/2006/relationships/slideMaster" Target="/ppt/slideMasters/slideMaster1.xml" Id="R195c246bc394444b" /><Relationship Type="http://schemas.openxmlformats.org/officeDocument/2006/relationships/notesMaster" Target="/ppt/notesMasters/notesMaster1.xml" Id="R01ae54b369e043cb" /><Relationship Type="http://schemas.openxmlformats.org/officeDocument/2006/relationships/presProps" Target="/ppt/presProps.xml" Id="R9c0a60651cf2494a" /><Relationship Type="http://schemas.openxmlformats.org/officeDocument/2006/relationships/tableStyles" Target="/ppt/tableStyles.xml" Id="R81fc74ba0b8d4574" /><Relationship Type="http://schemas.openxmlformats.org/officeDocument/2006/relationships/slide" Target="/ppt/slides/slide1.xml" Id="R74219970275a48b6" /><Relationship Type="http://schemas.openxmlformats.org/officeDocument/2006/relationships/slide" Target="/ppt/slides/slide2.xml" Id="Rfdf9dcb997f84235" /><Relationship Type="http://schemas.openxmlformats.org/officeDocument/2006/relationships/slide" Target="/ppt/slides/slide3.xml" Id="Rc6d7cbd8b3aa4fdc" /><Relationship Type="http://schemas.openxmlformats.org/officeDocument/2006/relationships/slide" Target="/ppt/slides/slide4.xml" Id="R9990ed2afdd84203" /><Relationship Type="http://schemas.openxmlformats.org/officeDocument/2006/relationships/slide" Target="/ppt/slides/slide5.xml" Id="R930b14d4ea5d43da" /><Relationship Type="http://schemas.openxmlformats.org/officeDocument/2006/relationships/slide" Target="/ppt/slides/slide6.xml" Id="R45bdf2305c474c3b" /><Relationship Type="http://schemas.openxmlformats.org/officeDocument/2006/relationships/slide" Target="/ppt/slides/slide7.xml" Id="R40fc0c2d352e4afc" /><Relationship Type="http://schemas.openxmlformats.org/officeDocument/2006/relationships/slide" Target="/ppt/slides/slide8.xml" Id="R9d212f3769f24aed" /><Relationship Type="http://schemas.openxmlformats.org/officeDocument/2006/relationships/slide" Target="/ppt/slides/slide9.xml" Id="R0d6626571e7547c1" /><Relationship Type="http://schemas.openxmlformats.org/officeDocument/2006/relationships/slide" Target="/ppt/slides/slide10.xml" Id="R7eef4fa5eb894b9d" /><Relationship Type="http://schemas.openxmlformats.org/officeDocument/2006/relationships/slide" Target="/ppt/slides/slide11.xml" Id="R7504404dc1e143e4" /><Relationship Type="http://schemas.openxmlformats.org/officeDocument/2006/relationships/slide" Target="/ppt/slides/slide12.xml" Id="R38f025e27719436a" /><Relationship Type="http://schemas.openxmlformats.org/officeDocument/2006/relationships/slide" Target="/ppt/slides/slide13.xml" Id="R44908a1a309d4cf4" /><Relationship Type="http://schemas.openxmlformats.org/officeDocument/2006/relationships/slide" Target="/ppt/slides/slide14.xml" Id="R4f2d094474034676" /><Relationship Type="http://schemas.openxmlformats.org/officeDocument/2006/relationships/slide" Target="/ppt/slides/slide15.xml" Id="Ra5a14807c49e48e9" /><Relationship Type="http://schemas.openxmlformats.org/officeDocument/2006/relationships/slide" Target="/ppt/slides/slide16.xml" Id="Rfb40ac3b3b4540b7" /><Relationship Type="http://schemas.openxmlformats.org/officeDocument/2006/relationships/slide" Target="/ppt/slides/slide17.xml" Id="R24a0a05be02c4785" /><Relationship Type="http://schemas.openxmlformats.org/officeDocument/2006/relationships/slide" Target="/ppt/slides/slide18.xml" Id="R55bd313c5828462a" /><Relationship Type="http://schemas.openxmlformats.org/officeDocument/2006/relationships/slide" Target="/ppt/slides/slide19.xml" Id="Rbe9f3570ae5a4fbb" /><Relationship Type="http://schemas.openxmlformats.org/officeDocument/2006/relationships/slide" Target="/ppt/slides/slide20.xml" Id="Rf07d9a755d9d42f9" /><Relationship Type="http://schemas.openxmlformats.org/officeDocument/2006/relationships/slide" Target="/ppt/slides/slide21.xml" Id="R53b09180be5a42c2" /><Relationship Type="http://schemas.openxmlformats.org/officeDocument/2006/relationships/slide" Target="/ppt/slides/slide22.xml" Id="Rd1e3c1cb8b874271" /><Relationship Type="http://schemas.openxmlformats.org/officeDocument/2006/relationships/slide" Target="/ppt/slides/slide23.xml" Id="R5152de253a9a411f" /><Relationship Type="http://schemas.openxmlformats.org/officeDocument/2006/relationships/slide" Target="/ppt/slides/slide24.xml" Id="Rf31ee8e518844346" /><Relationship Type="http://schemas.openxmlformats.org/officeDocument/2006/relationships/slide" Target="/ppt/slides/slide25.xml" Id="Ree35942439264034" /><Relationship Type="http://schemas.openxmlformats.org/officeDocument/2006/relationships/slide" Target="/ppt/slides/slide26.xml" Id="Rafcb58b80f8e4118" /><Relationship Type="http://schemas.openxmlformats.org/officeDocument/2006/relationships/slide" Target="/ppt/slides/slide27.xml" Id="Rd248ff1d58274eb9" /><Relationship Type="http://schemas.openxmlformats.org/officeDocument/2006/relationships/slide" Target="/ppt/slides/slide28.xml" Id="R11b089fe8acf44a3" /><Relationship Type="http://schemas.openxmlformats.org/officeDocument/2006/relationships/slide" Target="/ppt/slides/slide29.xml" Id="R24189a405e774215" /><Relationship Type="http://schemas.openxmlformats.org/officeDocument/2006/relationships/slide" Target="/ppt/slides/slide30.xml" Id="R8e5984125e8a48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f0530e2f2d4f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8c74420b6e4cca" /><Relationship Type="http://schemas.openxmlformats.org/officeDocument/2006/relationships/notesMaster" Target="/ppt/notesMasters/notesMaster1.xml" Id="R8e709f5e932d4d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b7bd7299750a4d2f" /><Relationship Type="http://schemas.openxmlformats.org/officeDocument/2006/relationships/notesMaster" Target="/ppt/notesMasters/notesMaster1.xml" Id="R765f7ebc55a749e6"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5e6fe2fbe04458" /><Relationship Type="http://schemas.openxmlformats.org/officeDocument/2006/relationships/notesMaster" Target="/ppt/notesMasters/notesMaster1.xml" Id="R27617db69bf342a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2cb4db89bac4337" /><Relationship Type="http://schemas.openxmlformats.org/officeDocument/2006/relationships/notesMaster" Target="/ppt/notesMasters/notesMaster1.xml" Id="R0b7d2124b4614b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07112a96964a5b" /><Relationship Type="http://schemas.openxmlformats.org/officeDocument/2006/relationships/notesMaster" Target="/ppt/notesMasters/notesMaster1.xml" Id="R96685162e4464c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07d9b682a74d11" /><Relationship Type="http://schemas.openxmlformats.org/officeDocument/2006/relationships/notesMaster" Target="/ppt/notesMasters/notesMaster1.xml" Id="Rf345f2d768b64a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e8ec0c0d3a4037" /><Relationship Type="http://schemas.openxmlformats.org/officeDocument/2006/relationships/notesMaster" Target="/ppt/notesMasters/notesMaster1.xml" Id="R6dc0adbcd81d4e3f" /></Relationships>
</file>

<file path=ppt/notesSlides/_rels/notesSlide8.xml.rels>&#65279;<?xml version="1.0" encoding="utf-8"?><Relationships xmlns="http://schemas.openxmlformats.org/package/2006/relationships"><Relationship Type="http://schemas.openxmlformats.org/officeDocument/2006/relationships/slide" Target="/ppt/slides/slide8.xml" Id="Rfd8686ceb2f545cf" /><Relationship Type="http://schemas.openxmlformats.org/officeDocument/2006/relationships/notesMaster" Target="/ppt/notesMasters/notesMaster1.xml" Id="Ra6ba53cc6bc94e37"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a4c98666a340c9" /><Relationship Type="http://schemas.openxmlformats.org/officeDocument/2006/relationships/notesMaster" Target="/ppt/notesMasters/notesMaster1.xml" Id="Rb827854b6b074f8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c2cab848cca4e52" /><Relationship Type="http://schemas.openxmlformats.org/officeDocument/2006/relationships/notesMaster" Target="/ppt/notesMasters/notesMaster1.xml" Id="R28016449a32848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93fc9e44c44b84" /><Relationship Type="http://schemas.openxmlformats.org/officeDocument/2006/relationships/notesMaster" Target="/ppt/notesMasters/notesMaster1.xml" Id="Rf2ac17c7cce94b5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53082029c914730" /><Relationship Type="http://schemas.openxmlformats.org/officeDocument/2006/relationships/notesMaster" Target="/ppt/notesMasters/notesMaster1.xml" Id="R766ccd00cd354e1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ce14939aefe467d" /><Relationship Type="http://schemas.openxmlformats.org/officeDocument/2006/relationships/notesMaster" Target="/ppt/notesMasters/notesMaster1.xml" Id="R354510324c79457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1450adcf18a4dd9" /><Relationship Type="http://schemas.openxmlformats.org/officeDocument/2006/relationships/notesMaster" Target="/ppt/notesMasters/notesMaster1.xml" Id="R97f4b6e7a70e490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3f66daf3914439" /><Relationship Type="http://schemas.openxmlformats.org/officeDocument/2006/relationships/notesMaster" Target="/ppt/notesMasters/notesMaster1.xml" Id="R3801d0f5fb9d41a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5ea7d8e5d594bfb" /><Relationship Type="http://schemas.openxmlformats.org/officeDocument/2006/relationships/notesMaster" Target="/ppt/notesMasters/notesMaster1.xml" Id="R8e84d92d5e0043c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412d0d5fd014890" /><Relationship Type="http://schemas.openxmlformats.org/officeDocument/2006/relationships/notesMaster" Target="/ppt/notesMasters/notesMaster1.xml" Id="Rb95e7fe02176450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a47bfac9d8a457a" /><Relationship Type="http://schemas.openxmlformats.org/officeDocument/2006/relationships/notesMaster" Target="/ppt/notesMasters/notesMaster1.xml" Id="R7ba27765ea0549f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74130fd44404e7c" /><Relationship Type="http://schemas.openxmlformats.org/officeDocument/2006/relationships/notesMaster" Target="/ppt/notesMasters/notesMaster1.xml" Id="R68301965dd78413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bf85a93ddf34882" /><Relationship Type="http://schemas.openxmlformats.org/officeDocument/2006/relationships/notesMaster" Target="/ppt/notesMasters/notesMaster1.xml" Id="R47a7239e707b485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c1dafbdcaa04a4d" /><Relationship Type="http://schemas.openxmlformats.org/officeDocument/2006/relationships/notesMaster" Target="/ppt/notesMasters/notesMaster1.xml" Id="R3412ec20bb47452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ec8ce0567148a2" /><Relationship Type="http://schemas.openxmlformats.org/officeDocument/2006/relationships/notesMaster" Target="/ppt/notesMasters/notesMaster1.xml" Id="R152afc0f5eb647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50002c1ce30437f" /><Relationship Type="http://schemas.openxmlformats.org/officeDocument/2006/relationships/notesMaster" Target="/ppt/notesMasters/notesMaster1.xml" Id="R22654f7f51aa4c7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9efa311b5aa43f7" /><Relationship Type="http://schemas.openxmlformats.org/officeDocument/2006/relationships/notesMaster" Target="/ppt/notesMasters/notesMaster1.xml" Id="Rbe37b86b75ab4e1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4891d62d45e4669" /><Relationship Type="http://schemas.openxmlformats.org/officeDocument/2006/relationships/notesMaster" Target="/ppt/notesMasters/notesMaster1.xml" Id="R1deca6e817de48f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8c9dec43fc0431d" /><Relationship Type="http://schemas.openxmlformats.org/officeDocument/2006/relationships/notesMaster" Target="/ppt/notesMasters/notesMaster1.xml" Id="Re876c1377ae34f7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667bbedf0144f46" /><Relationship Type="http://schemas.openxmlformats.org/officeDocument/2006/relationships/notesMaster" Target="/ppt/notesMasters/notesMaster1.xml" Id="Rb77510a5048743b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807e743d79f4a3d" /><Relationship Type="http://schemas.openxmlformats.org/officeDocument/2006/relationships/notesMaster" Target="/ppt/notesMasters/notesMaster1.xml" Id="Re333e5dd3f9b42b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8e0699e685f495a" /><Relationship Type="http://schemas.openxmlformats.org/officeDocument/2006/relationships/notesMaster" Target="/ppt/notesMasters/notesMaster1.xml" Id="R4cfff90d5fd4476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ea009c875e34fbc" /><Relationship Type="http://schemas.openxmlformats.org/officeDocument/2006/relationships/notesMaster" Target="/ppt/notesMasters/notesMaster1.xml" Id="R661493c27e0e4e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3d5ffad09242a7" /><Relationship Type="http://schemas.openxmlformats.org/officeDocument/2006/relationships/image" Target="/ppt/media/image.png" Id="Ra6124d7215fc4484" /><Relationship Type="http://schemas.openxmlformats.org/officeDocument/2006/relationships/image" Target="/ppt/media/image2.png" Id="Rec8c702a98034518" /><Relationship Type="http://schemas.openxmlformats.org/officeDocument/2006/relationships/image" Target="/ppt/media/image.jpeg" Id="R32113659db464f3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7180913df7e494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6124d7215fc448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c8c702a9803451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2113659db464f3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b4441c266c4e33" /><Relationship Type="http://schemas.openxmlformats.org/officeDocument/2006/relationships/slideLayout" Target="/ppt/slideLayouts/slideLayout1.xml" Id="R0cbd3f3584c346da" /><Relationship Type="http://schemas.openxmlformats.org/officeDocument/2006/relationships/slideLayout" Target="/ppt/slideLayouts/slideLayout2.xml" Id="R17e900c6fe174ae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cbd3f3584c346da"/>
    <p:sldLayoutId xmlns:r="http://schemas.openxmlformats.org/officeDocument/2006/relationships" id="2147483650" r:id="R17e900c6fe174ae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e5224e828034882" /><Relationship Type="http://schemas.openxmlformats.org/officeDocument/2006/relationships/notesSlide" Target="/ppt/notesSlides/notesSlide1.xml" Id="R78d90b4f8434473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ad4480ecb1043df" /><Relationship Type="http://schemas.openxmlformats.org/officeDocument/2006/relationships/notesSlide" Target="/ppt/notesSlides/notesSlide2.xml" Id="Rffcb6d222eb94a2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b56e817f73846fb" /><Relationship Type="http://schemas.openxmlformats.org/officeDocument/2006/relationships/notesSlide" Target="/ppt/notesSlides/notesSlide3.xml" Id="Rbbae3133968c47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a8c76a2d2d34b9a" /><Relationship Type="http://schemas.openxmlformats.org/officeDocument/2006/relationships/notesSlide" Target="/ppt/notesSlides/notesSlide4.xml" Id="Rffcc6c725b724f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7ee173c7e194653" /><Relationship Type="http://schemas.openxmlformats.org/officeDocument/2006/relationships/notesSlide" Target="/ppt/notesSlides/notesSlide5.xml" Id="R21644609a040453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b3462a22f514f4f" /><Relationship Type="http://schemas.openxmlformats.org/officeDocument/2006/relationships/notesSlide" Target="/ppt/notesSlides/notesSlide6.xml" Id="Rb0f5e358784746c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05eed5a86b640fe" /><Relationship Type="http://schemas.openxmlformats.org/officeDocument/2006/relationships/notesSlide" Target="/ppt/notesSlides/notesSlide7.xml" Id="Rd67cd66e30254ad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ccc89c8ed2347ce" /><Relationship Type="http://schemas.openxmlformats.org/officeDocument/2006/relationships/notesSlide" Target="/ppt/notesSlides/notesSlide8.xml" Id="Ra8c69d4d570b49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ccd705271874487" /><Relationship Type="http://schemas.openxmlformats.org/officeDocument/2006/relationships/notesSlide" Target="/ppt/notesSlides/notesSlide9.xml" Id="Raed9ed439f0e4d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f821087d30f4ce5" /><Relationship Type="http://schemas.openxmlformats.org/officeDocument/2006/relationships/notesSlide" Target="/ppt/notesSlides/notesSlide10.xml" Id="R30932446319043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483372f6b945d6" /><Relationship Type="http://schemas.openxmlformats.org/officeDocument/2006/relationships/notesSlide" Target="/ppt/notesSlides/notesSlide11.xml" Id="Rd6288604ad3d42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59cfb378b084446" /><Relationship Type="http://schemas.openxmlformats.org/officeDocument/2006/relationships/notesSlide" Target="/ppt/notesSlides/notesSlide12.xml" Id="Rb3e9a80efda547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194786cab50419a" /><Relationship Type="http://schemas.openxmlformats.org/officeDocument/2006/relationships/notesSlide" Target="/ppt/notesSlides/notesSlide13.xml" Id="Rc7b45f5491654c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d34809974a043bd" /><Relationship Type="http://schemas.openxmlformats.org/officeDocument/2006/relationships/notesSlide" Target="/ppt/notesSlides/notesSlide14.xml" Id="R34268a3830fa4fe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a77f61b47bf451e" /><Relationship Type="http://schemas.openxmlformats.org/officeDocument/2006/relationships/notesSlide" Target="/ppt/notesSlides/notesSlide15.xml" Id="Ra7322481106640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64407099a854c2c" /><Relationship Type="http://schemas.openxmlformats.org/officeDocument/2006/relationships/notesSlide" Target="/ppt/notesSlides/notesSlide16.xml" Id="Rbfa698808c6841b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a8791bb6d9c4611" /><Relationship Type="http://schemas.openxmlformats.org/officeDocument/2006/relationships/notesSlide" Target="/ppt/notesSlides/notesSlide17.xml" Id="R1fc4cc6617814a6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f0356e753324414" /><Relationship Type="http://schemas.openxmlformats.org/officeDocument/2006/relationships/notesSlide" Target="/ppt/notesSlides/notesSlide18.xml" Id="Rd441ab31f4dc421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34c7c6a789f4305" /><Relationship Type="http://schemas.openxmlformats.org/officeDocument/2006/relationships/notesSlide" Target="/ppt/notesSlides/notesSlide19.xml" Id="R0ac3a37112184cd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00b77856a544be3" /><Relationship Type="http://schemas.openxmlformats.org/officeDocument/2006/relationships/notesSlide" Target="/ppt/notesSlides/notesSlide20.xml" Id="Rb8d1e23b7fdc44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11eee51fcce4b75" /><Relationship Type="http://schemas.openxmlformats.org/officeDocument/2006/relationships/notesSlide" Target="/ppt/notesSlides/notesSlide21.xml" Id="R8fd113b4342f4d6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98a216990ba41b6" /><Relationship Type="http://schemas.openxmlformats.org/officeDocument/2006/relationships/notesSlide" Target="/ppt/notesSlides/notesSlide22.xml" Id="R5e203ec9b85f449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aacd188948147d0" /><Relationship Type="http://schemas.openxmlformats.org/officeDocument/2006/relationships/notesSlide" Target="/ppt/notesSlides/notesSlide23.xml" Id="Rb7ef6d4a59f24f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7243a3c59ef4c15" /><Relationship Type="http://schemas.openxmlformats.org/officeDocument/2006/relationships/notesSlide" Target="/ppt/notesSlides/notesSlide24.xml" Id="R3c336209b0f34b0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b53c6179dac4730" /><Relationship Type="http://schemas.openxmlformats.org/officeDocument/2006/relationships/notesSlide" Target="/ppt/notesSlides/notesSlide25.xml" Id="R7118a6527ec6414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c4e56ee10a246b8" /><Relationship Type="http://schemas.openxmlformats.org/officeDocument/2006/relationships/notesSlide" Target="/ppt/notesSlides/notesSlide26.xml" Id="R4d227e8e5720490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b46541361e149f7" /><Relationship Type="http://schemas.openxmlformats.org/officeDocument/2006/relationships/notesSlide" Target="/ppt/notesSlides/notesSlide27.xml" Id="Rac4181771a5a424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45ce874999e4893" /><Relationship Type="http://schemas.openxmlformats.org/officeDocument/2006/relationships/notesSlide" Target="/ppt/notesSlides/notesSlide28.xml" Id="R60edcc99cf4c419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9bb64bc3a8e49d8" /><Relationship Type="http://schemas.openxmlformats.org/officeDocument/2006/relationships/notesSlide" Target="/ppt/notesSlides/notesSlide29.xml" Id="R91f97b1afcdd48e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c89bf36b5b74e9e" /><Relationship Type="http://schemas.openxmlformats.org/officeDocument/2006/relationships/notesSlide" Target="/ppt/notesSlides/notesSlide30.xml" Id="R8d9ad259628b4dd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以西結書第39章</a:t>
            </a:r>
          </a:p>
          <a:p xmlns:a="http://schemas.openxmlformats.org/drawingml/2006/main">
            <a:pPr algn="ctr">
              <a:buNone/>
            </a:pPr>
            <a:r>
              <a:rPr sz="2000">
                <a:solidFill>
                  <a:srgbClr val="FFFFFF"/>
                </a:solidFill>
                <a:latin typeface="Georgia"/>
                <a:ea typeface="Georgia"/>
                <a:cs typeface="Georgia"/>
              </a:rPr>
              <a:t>Ezekiel 39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  |  Ezekiel 39:1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「人子啊，你要向歌革發預言攻擊他，說主耶和華如此說：羅施、米設、土巴的王歌革啊，我與你為敵。</a:t>
            </a:r>
          </a:p>
          <a:p xmlns:a="http://schemas.openxmlformats.org/drawingml/2006/main">
            <a:pPr algn="ctr">
              <a:buNone/>
            </a:pPr>
            <a:r>
              <a:rPr sz="2100">
                <a:solidFill>
                  <a:srgbClr val="FFFFFF"/>
                </a:solidFill>
                <a:latin typeface="Georgia"/>
                <a:ea typeface="Georgia"/>
                <a:cs typeface="Georgia"/>
              </a:rPr>
              <a:t>Therefore, thou son of man, prophesy against Gog, and say, Thus saith the Lord GOD; Behold, I am against thee, O Gog, the chief prince of Meshech and Tubal: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  |  Ezekiel 39:2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我必調轉你，領你前往，使你從北方的極處上來，帶你到以色列的山上。</a:t>
            </a:r>
          </a:p>
          <a:p xmlns:a="http://schemas.openxmlformats.org/drawingml/2006/main">
            <a:pPr algn="ctr">
              <a:buNone/>
            </a:pPr>
            <a:r>
              <a:rPr sz="2100">
                <a:solidFill>
                  <a:srgbClr val="FFFFFF"/>
                </a:solidFill>
                <a:latin typeface="Georgia"/>
                <a:ea typeface="Georgia"/>
                <a:cs typeface="Georgia"/>
              </a:rPr>
              <a:t>And I will turn thee back, and leave but the sixth part of thee, and will cause thee to come up from the north parts, and will bring thee upon the mountains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39:3  |  Ezekiel 39:3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我必從你左手打落你的弓，從你右手打掉你的箭。</a:t>
            </a:r>
          </a:p>
          <a:p xmlns:a="http://schemas.openxmlformats.org/drawingml/2006/main">
            <a:pPr algn="ctr">
              <a:buNone/>
            </a:pPr>
            <a:r>
              <a:rPr sz="2400">
                <a:solidFill>
                  <a:srgbClr val="FFFFFF"/>
                </a:solidFill>
                <a:latin typeface="Georgia"/>
                <a:ea typeface="Georgia"/>
                <a:cs typeface="Georgia"/>
              </a:rPr>
              <a:t>And I will smite thy bow out of thy left hand, and will cause thine arrows to fall out of thy right hand.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39:4  |  Ezekiel 39:4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你和你的軍隊，並同着你的列國人，都必倒在以色列的山上。我必將你給各類的鷙鳥和田野的走獸作食物。</a:t>
            </a:r>
          </a:p>
          <a:p xmlns:a="http://schemas.openxmlformats.org/drawingml/2006/main">
            <a:pPr algn="ctr">
              <a:buNone/>
            </a:pPr>
            <a:r>
              <a:rPr sz="2100">
                <a:solidFill>
                  <a:srgbClr val="FFFFFF"/>
                </a:solidFill>
                <a:latin typeface="Georgia"/>
                <a:ea typeface="Georgia"/>
                <a:cs typeface="Georgia"/>
              </a:rPr>
              <a:t>Thou shalt fall upon the mountains of Israel, thou, and all thy bands, and the people that is with thee: I will give thee unto the ravenous birds of every sort, and to the beasts of the field to be devoured.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39:5  |  Ezekiel 39:5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你必倒在田野，因為我曾說過。這是主耶和華說的。</a:t>
            </a:r>
          </a:p>
          <a:p xmlns:a="http://schemas.openxmlformats.org/drawingml/2006/main">
            <a:pPr algn="ctr">
              <a:buNone/>
            </a:pPr>
            <a:r>
              <a:rPr sz="2800">
                <a:solidFill>
                  <a:srgbClr val="FFFFFF"/>
                </a:solidFill>
                <a:latin typeface="Georgia"/>
                <a:ea typeface="Georgia"/>
                <a:cs typeface="Georgia"/>
              </a:rPr>
              <a:t>Thou shalt fall upon the open field: for I have spoken it, saith the Lord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39:6  |  Ezekiel 39:6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我要降火在瑪各和海島安然居住的人身上，他們就知道我是耶和華。</a:t>
            </a:r>
          </a:p>
          <a:p xmlns:a="http://schemas.openxmlformats.org/drawingml/2006/main">
            <a:pPr algn="ctr">
              <a:buNone/>
            </a:pPr>
            <a:r>
              <a:rPr sz="2400">
                <a:solidFill>
                  <a:srgbClr val="FFFFFF"/>
                </a:solidFill>
                <a:latin typeface="Georgia"/>
                <a:ea typeface="Georgia"/>
                <a:cs typeface="Georgia"/>
              </a:rPr>
              <a:t>And I will send a fire on Magog, and among them that dwell carelessly in the isles: and they shall know that I am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39:7  |  Ezekiel 39:7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「我要在我民以色列中顯出我的聖名，也不容我的聖名再被褻瀆，列國人就知道我是耶和華－以色列中的聖者。</a:t>
            </a:r>
          </a:p>
          <a:p xmlns:a="http://schemas.openxmlformats.org/drawingml/2006/main">
            <a:pPr algn="ctr">
              <a:buNone/>
            </a:pPr>
            <a:r>
              <a:rPr sz="2100">
                <a:solidFill>
                  <a:srgbClr val="FFFFFF"/>
                </a:solidFill>
                <a:latin typeface="Georgia"/>
                <a:ea typeface="Georgia"/>
                <a:cs typeface="Georgia"/>
              </a:rPr>
              <a:t>So will I make my holy name known in the midst of my people Israel; and I will not let them pollute my holy name any more: and the heathen shall know that I am the LORD, the Holy One in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39:8  |  Ezekiel 39:8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主耶和華說：這日事情臨近，也必成就，乃是我所說的日子。</a:t>
            </a:r>
          </a:p>
          <a:p xmlns:a="http://schemas.openxmlformats.org/drawingml/2006/main">
            <a:pPr algn="ctr">
              <a:buNone/>
            </a:pPr>
            <a:r>
              <a:rPr sz="2400">
                <a:solidFill>
                  <a:srgbClr val="FFFFFF"/>
                </a:solidFill>
                <a:latin typeface="Georgia"/>
                <a:ea typeface="Georgia"/>
                <a:cs typeface="Georgia"/>
              </a:rPr>
              <a:t>Behold, it is come, and it is done, saith the Lord GOD; this is the day whereof I have spoken.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39:9  |  Ezekiel 39:9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「住以色列城邑的人必出去撿器械，就是大小盾牌、弓箭、梃杖、槍矛，都當柴燒火，直燒七年，</a:t>
            </a:r>
          </a:p>
          <a:p xmlns:a="http://schemas.openxmlformats.org/drawingml/2006/main">
            <a:pPr algn="ctr">
              <a:buNone/>
            </a:pPr>
            <a:r>
              <a:rPr sz="1800">
                <a:solidFill>
                  <a:srgbClr val="FFFFFF"/>
                </a:solidFill>
                <a:latin typeface="Georgia"/>
                <a:ea typeface="Georgia"/>
                <a:cs typeface="Georgia"/>
              </a:rPr>
              <a:t>And they that dwell in the cities of Israel shall go forth, and shall set on fire and burn the weapons, both the shields and the bucklers, the bows and the arrows, and the handstaves, and the spears, and they shall burn them with fire seven years: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39:10  |  Ezekiel 39:10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甚至他們不必從田野撿柴，也不必從樹林伐木；因為他們要用器械燒火，並且搶奪那搶奪他們的人，擄掠那擄掠他們的人。這是主耶和華說的。」</a:t>
            </a:r>
          </a:p>
          <a:p xmlns:a="http://schemas.openxmlformats.org/drawingml/2006/main">
            <a:pPr algn="ctr">
              <a:buNone/>
            </a:pPr>
            <a:r>
              <a:rPr sz="1800">
                <a:solidFill>
                  <a:srgbClr val="FFFFFF"/>
                </a:solidFill>
                <a:latin typeface="Georgia"/>
                <a:ea typeface="Georgia"/>
                <a:cs typeface="Georgia"/>
              </a:rPr>
              <a:t>So that they shall take no wood out of the field, neither cut down any out of the forests; for they shall burn the weapons with fire: and they shall spoil those that spoiled them, and rob those that robbed them, saith the Lord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39:11  |  Ezekiel 39:11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「當那日，我必將以色列[地]的谷，就是海東人所經過的谷，賜給歌革為墳地，使經過的人到此停步。在那裏人必葬埋歌革和他的群眾，就稱那地為哈們‧歌革谷。</a:t>
            </a:r>
          </a:p>
          <a:p xmlns:a="http://schemas.openxmlformats.org/drawingml/2006/main">
            <a:pPr algn="ctr">
              <a:buNone/>
            </a:pPr>
            <a:r>
              <a:rPr sz="1800">
                <a:solidFill>
                  <a:srgbClr val="FFFFFF"/>
                </a:solidFill>
                <a:latin typeface="Georgia"/>
                <a:ea typeface="Georgia"/>
                <a:cs typeface="Georgia"/>
              </a:rPr>
              <a:t>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39:12  |  Ezekiel 39:12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以色列家的人必用七個月葬埋他們，為要潔淨全地。</a:t>
            </a:r>
          </a:p>
          <a:p xmlns:a="http://schemas.openxmlformats.org/drawingml/2006/main">
            <a:pPr algn="ctr">
              <a:buNone/>
            </a:pPr>
            <a:r>
              <a:rPr sz="2400">
                <a:solidFill>
                  <a:srgbClr val="FFFFFF"/>
                </a:solidFill>
                <a:latin typeface="Georgia"/>
                <a:ea typeface="Georgia"/>
                <a:cs typeface="Georgia"/>
              </a:rPr>
              <a:t>And seven months shall the house of Israel be burying of them, that they may cleanse the land.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39:13  |  Ezekiel 39:13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全地的居民都必葬埋他們。當我得榮耀的日子，這事必叫他們得名聲。這是主耶和華說的。</a:t>
            </a:r>
          </a:p>
          <a:p xmlns:a="http://schemas.openxmlformats.org/drawingml/2006/main">
            <a:pPr algn="ctr">
              <a:buNone/>
            </a:pPr>
            <a:r>
              <a:rPr sz="2400">
                <a:solidFill>
                  <a:srgbClr val="FFFFFF"/>
                </a:solidFill>
                <a:latin typeface="Georgia"/>
                <a:ea typeface="Georgia"/>
                <a:cs typeface="Georgia"/>
              </a:rPr>
              <a:t>Yea, all the people of the land shall bury them; and it shall be to them a renown the day that I shall be glorified, saith the Lord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39:14  |  Ezekiel 39:14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他們必分派人時常巡查遍地，與過路的人一同葬埋那剩在地面上的屍首，好潔淨全地。過了七個月，他們還要巡查。</a:t>
            </a:r>
          </a:p>
          <a:p xmlns:a="http://schemas.openxmlformats.org/drawingml/2006/main">
            <a:pPr algn="ctr">
              <a:buNone/>
            </a:pPr>
            <a:r>
              <a:rPr sz="2100">
                <a:solidFill>
                  <a:srgbClr val="FFFFFF"/>
                </a:solidFill>
                <a:latin typeface="Georgia"/>
                <a:ea typeface="Georgia"/>
                <a:cs typeface="Georgia"/>
              </a:rPr>
              <a:t>And they shall sever out men of continual employment, passing through the land to bury with the passengers those that remain upon the face of the earth, to cleanse it: after the end of seven months shall they search.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39:15  |  Ezekiel 39:15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巡查遍地的人要經過全地，見有人的骸骨，就在旁邊立一標記，等葬埋的人來將骸骨葬在哈們‧歌革谷。</a:t>
            </a:r>
          </a:p>
          <a:p xmlns:a="http://schemas.openxmlformats.org/drawingml/2006/main">
            <a:pPr algn="ctr">
              <a:buNone/>
            </a:pPr>
            <a:r>
              <a:rPr sz="2100">
                <a:solidFill>
                  <a:srgbClr val="FFFFFF"/>
                </a:solidFill>
                <a:latin typeface="Georgia"/>
                <a:ea typeface="Georgia"/>
                <a:cs typeface="Georgia"/>
              </a:rPr>
              <a:t>And the passengers that pass through the land, when any seeth a man’s bone, then shall he set up a sign by it, till the buriers have buried it in the valley of Hamon-gog.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39:16  |  Ezekiel 39:16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他們必這樣潔淨那地，並有一城名叫哈摩那。</a:t>
            </a:r>
          </a:p>
          <a:p xmlns:a="http://schemas.openxmlformats.org/drawingml/2006/main">
            <a:pPr algn="ctr">
              <a:buNone/>
            </a:pPr>
            <a:r>
              <a:rPr sz="2400">
                <a:solidFill>
                  <a:srgbClr val="FFFFFF"/>
                </a:solidFill>
                <a:latin typeface="Georgia"/>
                <a:ea typeface="Georgia"/>
                <a:cs typeface="Georgia"/>
              </a:rPr>
              <a:t>And also the name of the city shall be Hamonah. Thus shall they cleanse the land.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39:17  |  Ezekiel 39:17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「人子啊，主耶和華如此說：你要對各類的飛鳥和田野的走獸說：你們聚集來吧，要從四方聚到我為你們獻祭之地，就是在以色列山上獻大祭之地，好叫你們吃肉、喝血。</a:t>
            </a:r>
          </a:p>
          <a:p xmlns:a="http://schemas.openxmlformats.org/drawingml/2006/main">
            <a:pPr algn="ctr">
              <a:buNone/>
            </a:pPr>
            <a:r>
              <a:rPr sz="1800">
                <a:solidFill>
                  <a:srgbClr val="FFFFFF"/>
                </a:solidFill>
                <a:latin typeface="Georgia"/>
                <a:ea typeface="Georgia"/>
                <a:cs typeface="Georgia"/>
              </a:rPr>
              <a:t>And, thou son of man, thus saith the Lord GOD; Speak unto every feathered fowl, and to every beast of the field, Assemble yourselves, and come; gather yourselves on every side to my sacrifice that I do sacrifice for you, even a great sacrifice upon the mountains of Israel, that ye may eat flesh, and drink blood.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39:18  |  Ezekiel 39:18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你們必吃勇士的肉，喝地上首領的血，就如吃公綿羊、羊羔、公山羊、公牛，都是巴珊的肥畜。</a:t>
            </a:r>
          </a:p>
          <a:p xmlns:a="http://schemas.openxmlformats.org/drawingml/2006/main">
            <a:pPr algn="ctr">
              <a:buNone/>
            </a:pPr>
            <a:r>
              <a:rPr sz="2100">
                <a:solidFill>
                  <a:srgbClr val="FFFFFF"/>
                </a:solidFill>
                <a:latin typeface="Georgia"/>
                <a:ea typeface="Georgia"/>
                <a:cs typeface="Georgia"/>
              </a:rPr>
              <a:t>Ye shall eat the flesh of the mighty, and drink the blood of the princes of the earth, of rams, of lambs, and of goats, of bullocks, all of them fatlings of Bashan.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39:19  |  Ezekiel 39:19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你們吃我為你們所獻的祭，必吃飽了脂油，喝醉了血。</a:t>
            </a:r>
          </a:p>
          <a:p xmlns:a="http://schemas.openxmlformats.org/drawingml/2006/main">
            <a:pPr algn="ctr">
              <a:buNone/>
            </a:pPr>
            <a:r>
              <a:rPr sz="2400">
                <a:solidFill>
                  <a:srgbClr val="FFFFFF"/>
                </a:solidFill>
                <a:latin typeface="Georgia"/>
                <a:ea typeface="Georgia"/>
                <a:cs typeface="Georgia"/>
              </a:rPr>
              <a:t>And ye shall eat fat till ye be full, and drink blood till ye be drunken, of my sacrifice which I have sacrificed for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39:20  |  Ezekiel 39:20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你們必在我席上飽吃馬匹和[坐]車[的人]，並勇士和一切的戰士。這是主耶和華說的。」</a:t>
            </a:r>
          </a:p>
          <a:p xmlns:a="http://schemas.openxmlformats.org/drawingml/2006/main">
            <a:pPr algn="ctr">
              <a:buNone/>
            </a:pPr>
            <a:r>
              <a:rPr sz="2400">
                <a:solidFill>
                  <a:srgbClr val="FFFFFF"/>
                </a:solidFill>
                <a:latin typeface="Georgia"/>
                <a:ea typeface="Georgia"/>
                <a:cs typeface="Georgia"/>
              </a:rPr>
              <a:t>Thus ye shall be filled at my table with horses and chariots, with mighty men, and with all men of war, saith the Lord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39:21  |  Ezekiel 39:21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「我必顯我的榮耀在列國中；萬民就必看見我所行的審判與我在他們身上所加的手。</a:t>
            </a:r>
          </a:p>
          <a:p xmlns:a="http://schemas.openxmlformats.org/drawingml/2006/main">
            <a:pPr algn="ctr">
              <a:buNone/>
            </a:pPr>
            <a:r>
              <a:rPr sz="2100">
                <a:solidFill>
                  <a:srgbClr val="FFFFFF"/>
                </a:solidFill>
                <a:latin typeface="Georgia"/>
                <a:ea typeface="Georgia"/>
                <a:cs typeface="Georgia"/>
              </a:rPr>
              <a:t>And I will set my glory among the heathen, and all the heathen shall see my judgment that I have executed, and my hand that I have laid upon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39:22  |  Ezekiel 39:22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這樣，從那日以後，以色列家必知道我是耶和華－他們的神。</a:t>
            </a:r>
          </a:p>
          <a:p xmlns:a="http://schemas.openxmlformats.org/drawingml/2006/main">
            <a:pPr algn="ctr">
              <a:buNone/>
            </a:pPr>
            <a:r>
              <a:rPr sz="2400">
                <a:solidFill>
                  <a:srgbClr val="FFFFFF"/>
                </a:solidFill>
                <a:latin typeface="Georgia"/>
                <a:ea typeface="Georgia"/>
                <a:cs typeface="Georgia"/>
              </a:rPr>
              <a:t>So the house of Israel shall know that I am the LORD their God from that day and forward.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39:23  |  Ezekiel 39:23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列國人也必知道以色列家被擄掠是因他們的罪孽。他們得罪我，我就掩面不顧，將他們交在敵人手中，他們便都倒在刀下。</a:t>
            </a:r>
          </a:p>
          <a:p xmlns:a="http://schemas.openxmlformats.org/drawingml/2006/main">
            <a:pPr algn="ctr">
              <a:buNone/>
            </a:pPr>
            <a:r>
              <a:rPr sz="1800">
                <a:solidFill>
                  <a:srgbClr val="FFFFFF"/>
                </a:solidFill>
                <a:latin typeface="Georgia"/>
                <a:ea typeface="Georgia"/>
                <a:cs typeface="Georgia"/>
              </a:rPr>
              <a:t>And the heathen shall know that the house of Israel went into captivity for their iniquity: because they trespassed against me, therefore hid I my face from them, and gave them into the hand of their enemies: so fell they all by the sword.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39:24  |  Ezekiel 39:24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我是照他們的污穢和罪過待他們，並且我掩面不顧他們。」</a:t>
            </a:r>
          </a:p>
          <a:p xmlns:a="http://schemas.openxmlformats.org/drawingml/2006/main">
            <a:pPr algn="ctr">
              <a:buNone/>
            </a:pPr>
            <a:r>
              <a:rPr sz="2400">
                <a:solidFill>
                  <a:srgbClr val="FFFFFF"/>
                </a:solidFill>
                <a:latin typeface="Georgia"/>
                <a:ea typeface="Georgia"/>
                <a:cs typeface="Georgia"/>
              </a:rPr>
              <a:t>According to their uncleanness and according to their transgressions have I done unto them, and hid my face from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39:25  |  Ezekiel 39:25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主耶和華如此說：「我要使雅各被擄的人歸回，要憐憫以色列全家，又為我的聖名發熱心。</a:t>
            </a:r>
          </a:p>
          <a:p xmlns:a="http://schemas.openxmlformats.org/drawingml/2006/main">
            <a:pPr algn="ctr">
              <a:buNone/>
            </a:pPr>
            <a:r>
              <a:rPr sz="2100">
                <a:solidFill>
                  <a:srgbClr val="FFFFFF"/>
                </a:solidFill>
                <a:latin typeface="Georgia"/>
                <a:ea typeface="Georgia"/>
                <a:cs typeface="Georgia"/>
              </a:rPr>
              <a:t>Therefore thus saith the Lord GOD; Now will I bring again the captivity of Jacob, and have mercy upon the whole house of Israel, and will be jealous for my holy name;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39:26  |  Ezekiel 39:26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他們在本地安然居住，無人驚嚇，是我將他們從萬民中領回，從仇敵之地召來。我在許多國的民眼前，在他們身上顯為聖的時候，他們要擔當自己的羞辱和干犯我的一切罪。</a:t>
            </a:r>
          </a:p>
          <a:p xmlns:a="http://schemas.openxmlformats.org/drawingml/2006/main">
            <a:pPr algn="ctr">
              <a:buNone/>
            </a:pPr>
            <a:r>
              <a:rPr sz="2100">
                <a:solidFill>
                  <a:srgbClr val="FFFFFF"/>
                </a:solidFill>
                <a:latin typeface="Georgia"/>
                <a:ea typeface="Georgia"/>
                <a:cs typeface="Georgia"/>
              </a:rPr>
              <a:t>After that they have borne their shame, and all their trespasses whereby they have trespassed against me, when they dwelt safely in their land, and none made them afraid.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39:27  |  Ezekiel 39:27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（和合本節號合併）他們在本地安然居住，無人驚嚇，是我將他們從萬民中領回，從仇敵之地召來。我在許多國的民眼前，在他們身上顯為聖的時候，他們要擔當自己的羞辱和干犯我的一切罪。</a:t>
            </a:r>
          </a:p>
          <a:p xmlns:a="http://schemas.openxmlformats.org/drawingml/2006/main">
            <a:pPr algn="ctr">
              <a:buNone/>
            </a:pPr>
            <a:r>
              <a:rPr sz="2100">
                <a:solidFill>
                  <a:srgbClr val="FFFFFF"/>
                </a:solidFill>
                <a:latin typeface="Georgia"/>
                <a:ea typeface="Georgia"/>
                <a:cs typeface="Georgia"/>
              </a:rPr>
              <a:t>When I have brought them again from the people, and gathered them out of their enemies’ lands, and am sanctified in them in the sight of many nations;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39:28  |  Ezekiel 39:28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因我使他們被擄到外邦人中，後又聚集他們歸回本地，他們就知道我是耶和華－他們的神；我必不再留他們一人在外邦。</a:t>
            </a:r>
          </a:p>
          <a:p xmlns:a="http://schemas.openxmlformats.org/drawingml/2006/main">
            <a:pPr algn="ctr">
              <a:buNone/>
            </a:pPr>
            <a:r>
              <a:rPr sz="2100">
                <a:solidFill>
                  <a:srgbClr val="FFFFFF"/>
                </a:solidFill>
                <a:latin typeface="Georgia"/>
                <a:ea typeface="Georgia"/>
                <a:cs typeface="Georgia"/>
              </a:rPr>
              <a:t>Then shall they know that I am the LORD their God, which caused them to be led into captivity among the heathen: but I have gathered them unto their own land, and have left none of them any more there.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39:29  |  Ezekiel 39:29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我也不再掩面不顧他們，因我已將我的靈澆灌以色列家。這是主耶和華說的。」</a:t>
            </a:r>
          </a:p>
          <a:p xmlns:a="http://schemas.openxmlformats.org/drawingml/2006/main">
            <a:pPr algn="ctr">
              <a:buNone/>
            </a:pPr>
            <a:r>
              <a:rPr sz="2400">
                <a:solidFill>
                  <a:srgbClr val="FFFFFF"/>
                </a:solidFill>
                <a:latin typeface="Georgia"/>
                <a:ea typeface="Georgia"/>
                <a:cs typeface="Georgia"/>
              </a:rPr>
              <a:t>Neither will I hide my face any more from them: for I have poured out my spirit upon the house of Israel,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2026-08-30T07:11:32.0240000Z</dcterms:created>
  <dcterms:modified xsi:type="dcterms:W3CDTF">2026-08-30T07:11:32.0240000Z</dcterms:modified>
</coreProperties>
</file>