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79736761a04525" /><Relationship Type="http://schemas.openxmlformats.org/officeDocument/2006/relationships/extended-properties" Target="/docProps/app.xml" Id="Rf7e1024fc28946ed" /><Relationship Type="http://schemas.openxmlformats.org/officeDocument/2006/relationships/officeDocument" Target="/ppt/presentation.xml" Id="R5cdb460cba6846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d91b8986e84135"/>
  </p:sldMasterIdLst>
  <p:notesMasterIdLst>
    <p:notesMasterId xmlns:r="http://schemas.openxmlformats.org/officeDocument/2006/relationships" r:id="Rb506895227fc4301"/>
  </p:notesMasterIdLst>
  <p:sldIdLst>
    <p:sldId xmlns:r="http://schemas.openxmlformats.org/officeDocument/2006/relationships" id="256" r:id="Rdabdff682f3f406d"/>
    <p:sldId xmlns:r="http://schemas.openxmlformats.org/officeDocument/2006/relationships" id="257" r:id="Re93ebc093c1a4cbd"/>
    <p:sldId xmlns:r="http://schemas.openxmlformats.org/officeDocument/2006/relationships" id="258" r:id="R9688b265c8db4d19"/>
    <p:sldId xmlns:r="http://schemas.openxmlformats.org/officeDocument/2006/relationships" id="259" r:id="Rc8264fdf9a0b4d77"/>
    <p:sldId xmlns:r="http://schemas.openxmlformats.org/officeDocument/2006/relationships" id="260" r:id="Ra877ddafded04858"/>
    <p:sldId xmlns:r="http://schemas.openxmlformats.org/officeDocument/2006/relationships" id="261" r:id="R90531a17ce344a8a"/>
    <p:sldId xmlns:r="http://schemas.openxmlformats.org/officeDocument/2006/relationships" id="262" r:id="R9d2ecebb001d4fd9"/>
    <p:sldId xmlns:r="http://schemas.openxmlformats.org/officeDocument/2006/relationships" id="263" r:id="R439c4ca988a94350"/>
    <p:sldId xmlns:r="http://schemas.openxmlformats.org/officeDocument/2006/relationships" id="264" r:id="Ra69018500d644943"/>
    <p:sldId xmlns:r="http://schemas.openxmlformats.org/officeDocument/2006/relationships" id="265" r:id="Rf176072ab2b442d2"/>
    <p:sldId xmlns:r="http://schemas.openxmlformats.org/officeDocument/2006/relationships" id="266" r:id="R9f46c50c16ec4d48"/>
    <p:sldId xmlns:r="http://schemas.openxmlformats.org/officeDocument/2006/relationships" id="267" r:id="R8dfd9d6df8dd4de2"/>
    <p:sldId xmlns:r="http://schemas.openxmlformats.org/officeDocument/2006/relationships" id="268" r:id="R9512220eb1d14742"/>
    <p:sldId xmlns:r="http://schemas.openxmlformats.org/officeDocument/2006/relationships" id="269" r:id="R14c2158225d04bcd"/>
    <p:sldId xmlns:r="http://schemas.openxmlformats.org/officeDocument/2006/relationships" id="270" r:id="R6559bbd039a04d7e"/>
    <p:sldId xmlns:r="http://schemas.openxmlformats.org/officeDocument/2006/relationships" id="271" r:id="R19a0d0e02517446d"/>
    <p:sldId xmlns:r="http://schemas.openxmlformats.org/officeDocument/2006/relationships" id="272" r:id="R6c5a3d7679d64628"/>
    <p:sldId xmlns:r="http://schemas.openxmlformats.org/officeDocument/2006/relationships" id="273" r:id="Rbe7546fa011f477b"/>
    <p:sldId xmlns:r="http://schemas.openxmlformats.org/officeDocument/2006/relationships" id="274" r:id="R71311334656c4f8e"/>
    <p:sldId xmlns:r="http://schemas.openxmlformats.org/officeDocument/2006/relationships" id="275" r:id="Re1b43dff12ff4fc9"/>
    <p:sldId xmlns:r="http://schemas.openxmlformats.org/officeDocument/2006/relationships" id="276" r:id="R3a8ee326565e47b2"/>
    <p:sldId xmlns:r="http://schemas.openxmlformats.org/officeDocument/2006/relationships" id="277" r:id="Rce3375113ab64969"/>
    <p:sldId xmlns:r="http://schemas.openxmlformats.org/officeDocument/2006/relationships" id="278" r:id="R86c83743ebe84279"/>
    <p:sldId xmlns:r="http://schemas.openxmlformats.org/officeDocument/2006/relationships" id="279" r:id="Rb7eb396b457d4d45"/>
    <p:sldId xmlns:r="http://schemas.openxmlformats.org/officeDocument/2006/relationships" id="280" r:id="R09e18067bce045a6"/>
    <p:sldId xmlns:r="http://schemas.openxmlformats.org/officeDocument/2006/relationships" id="281" r:id="R33cbad11f0024746"/>
    <p:sldId xmlns:r="http://schemas.openxmlformats.org/officeDocument/2006/relationships" id="282" r:id="R506b96375fa64ca6"/>
    <p:sldId xmlns:r="http://schemas.openxmlformats.org/officeDocument/2006/relationships" id="283" r:id="Rdf3ce21474f24c7d"/>
    <p:sldId xmlns:r="http://schemas.openxmlformats.org/officeDocument/2006/relationships" id="284" r:id="Rcea7733bce724126"/>
    <p:sldId xmlns:r="http://schemas.openxmlformats.org/officeDocument/2006/relationships" id="285" r:id="R4eeb283e2c4f4d3d"/>
    <p:sldId xmlns:r="http://schemas.openxmlformats.org/officeDocument/2006/relationships" id="286" r:id="R06b72ad5717a4086"/>
    <p:sldId xmlns:r="http://schemas.openxmlformats.org/officeDocument/2006/relationships" id="287" r:id="R192453953330448f"/>
    <p:sldId xmlns:r="http://schemas.openxmlformats.org/officeDocument/2006/relationships" id="288" r:id="Re66fde080b69446d"/>
    <p:sldId xmlns:r="http://schemas.openxmlformats.org/officeDocument/2006/relationships" id="289" r:id="R65653d98384a436d"/>
    <p:sldId xmlns:r="http://schemas.openxmlformats.org/officeDocument/2006/relationships" id="290" r:id="R6ce1d26b5a7f41fa"/>
    <p:sldId xmlns:r="http://schemas.openxmlformats.org/officeDocument/2006/relationships" id="291" r:id="R749d16aab19f4cbe"/>
    <p:sldId xmlns:r="http://schemas.openxmlformats.org/officeDocument/2006/relationships" id="292" r:id="R43932de57d904513"/>
    <p:sldId xmlns:r="http://schemas.openxmlformats.org/officeDocument/2006/relationships" id="293" r:id="R8ab0ef76e27a407c"/>
    <p:sldId xmlns:r="http://schemas.openxmlformats.org/officeDocument/2006/relationships" id="294" r:id="R58739368bbcc4970"/>
    <p:sldId xmlns:r="http://schemas.openxmlformats.org/officeDocument/2006/relationships" id="295" r:id="R2518522262104157"/>
    <p:sldId xmlns:r="http://schemas.openxmlformats.org/officeDocument/2006/relationships" id="296" r:id="R362879636cbb4a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8ef4ce00394d65" /><Relationship Type="http://schemas.openxmlformats.org/officeDocument/2006/relationships/slideMaster" Target="/ppt/slideMasters/slideMaster1.xml" Id="Rd9d91b8986e84135" /><Relationship Type="http://schemas.openxmlformats.org/officeDocument/2006/relationships/notesMaster" Target="/ppt/notesMasters/notesMaster1.xml" Id="Rb506895227fc4301" /><Relationship Type="http://schemas.openxmlformats.org/officeDocument/2006/relationships/presProps" Target="/ppt/presProps.xml" Id="Re045fd75ea0b42cf" /><Relationship Type="http://schemas.openxmlformats.org/officeDocument/2006/relationships/tableStyles" Target="/ppt/tableStyles.xml" Id="Re91885979a8b4111" /><Relationship Type="http://schemas.openxmlformats.org/officeDocument/2006/relationships/slide" Target="/ppt/slides/slide1.xml" Id="Rdabdff682f3f406d" /><Relationship Type="http://schemas.openxmlformats.org/officeDocument/2006/relationships/slide" Target="/ppt/slides/slide2.xml" Id="Re93ebc093c1a4cbd" /><Relationship Type="http://schemas.openxmlformats.org/officeDocument/2006/relationships/slide" Target="/ppt/slides/slide3.xml" Id="R9688b265c8db4d19" /><Relationship Type="http://schemas.openxmlformats.org/officeDocument/2006/relationships/slide" Target="/ppt/slides/slide4.xml" Id="Rc8264fdf9a0b4d77" /><Relationship Type="http://schemas.openxmlformats.org/officeDocument/2006/relationships/slide" Target="/ppt/slides/slide5.xml" Id="Ra877ddafded04858" /><Relationship Type="http://schemas.openxmlformats.org/officeDocument/2006/relationships/slide" Target="/ppt/slides/slide6.xml" Id="R90531a17ce344a8a" /><Relationship Type="http://schemas.openxmlformats.org/officeDocument/2006/relationships/slide" Target="/ppt/slides/slide7.xml" Id="R9d2ecebb001d4fd9" /><Relationship Type="http://schemas.openxmlformats.org/officeDocument/2006/relationships/slide" Target="/ppt/slides/slide8.xml" Id="R439c4ca988a94350" /><Relationship Type="http://schemas.openxmlformats.org/officeDocument/2006/relationships/slide" Target="/ppt/slides/slide9.xml" Id="Ra69018500d644943" /><Relationship Type="http://schemas.openxmlformats.org/officeDocument/2006/relationships/slide" Target="/ppt/slides/slide10.xml" Id="Rf176072ab2b442d2" /><Relationship Type="http://schemas.openxmlformats.org/officeDocument/2006/relationships/slide" Target="/ppt/slides/slide11.xml" Id="R9f46c50c16ec4d48" /><Relationship Type="http://schemas.openxmlformats.org/officeDocument/2006/relationships/slide" Target="/ppt/slides/slide12.xml" Id="R8dfd9d6df8dd4de2" /><Relationship Type="http://schemas.openxmlformats.org/officeDocument/2006/relationships/slide" Target="/ppt/slides/slide13.xml" Id="R9512220eb1d14742" /><Relationship Type="http://schemas.openxmlformats.org/officeDocument/2006/relationships/slide" Target="/ppt/slides/slide14.xml" Id="R14c2158225d04bcd" /><Relationship Type="http://schemas.openxmlformats.org/officeDocument/2006/relationships/slide" Target="/ppt/slides/slide15.xml" Id="R6559bbd039a04d7e" /><Relationship Type="http://schemas.openxmlformats.org/officeDocument/2006/relationships/slide" Target="/ppt/slides/slide16.xml" Id="R19a0d0e02517446d" /><Relationship Type="http://schemas.openxmlformats.org/officeDocument/2006/relationships/slide" Target="/ppt/slides/slide17.xml" Id="R6c5a3d7679d64628" /><Relationship Type="http://schemas.openxmlformats.org/officeDocument/2006/relationships/slide" Target="/ppt/slides/slide18.xml" Id="Rbe7546fa011f477b" /><Relationship Type="http://schemas.openxmlformats.org/officeDocument/2006/relationships/slide" Target="/ppt/slides/slide19.xml" Id="R71311334656c4f8e" /><Relationship Type="http://schemas.openxmlformats.org/officeDocument/2006/relationships/slide" Target="/ppt/slides/slide20.xml" Id="Re1b43dff12ff4fc9" /><Relationship Type="http://schemas.openxmlformats.org/officeDocument/2006/relationships/slide" Target="/ppt/slides/slide21.xml" Id="R3a8ee326565e47b2" /><Relationship Type="http://schemas.openxmlformats.org/officeDocument/2006/relationships/slide" Target="/ppt/slides/slide22.xml" Id="Rce3375113ab64969" /><Relationship Type="http://schemas.openxmlformats.org/officeDocument/2006/relationships/slide" Target="/ppt/slides/slide23.xml" Id="R86c83743ebe84279" /><Relationship Type="http://schemas.openxmlformats.org/officeDocument/2006/relationships/slide" Target="/ppt/slides/slide24.xml" Id="Rb7eb396b457d4d45" /><Relationship Type="http://schemas.openxmlformats.org/officeDocument/2006/relationships/slide" Target="/ppt/slides/slide25.xml" Id="R09e18067bce045a6" /><Relationship Type="http://schemas.openxmlformats.org/officeDocument/2006/relationships/slide" Target="/ppt/slides/slide26.xml" Id="R33cbad11f0024746" /><Relationship Type="http://schemas.openxmlformats.org/officeDocument/2006/relationships/slide" Target="/ppt/slides/slide27.xml" Id="R506b96375fa64ca6" /><Relationship Type="http://schemas.openxmlformats.org/officeDocument/2006/relationships/slide" Target="/ppt/slides/slide28.xml" Id="Rdf3ce21474f24c7d" /><Relationship Type="http://schemas.openxmlformats.org/officeDocument/2006/relationships/slide" Target="/ppt/slides/slide29.xml" Id="Rcea7733bce724126" /><Relationship Type="http://schemas.openxmlformats.org/officeDocument/2006/relationships/slide" Target="/ppt/slides/slide30.xml" Id="R4eeb283e2c4f4d3d" /><Relationship Type="http://schemas.openxmlformats.org/officeDocument/2006/relationships/slide" Target="/ppt/slides/slide31.xml" Id="R06b72ad5717a4086" /><Relationship Type="http://schemas.openxmlformats.org/officeDocument/2006/relationships/slide" Target="/ppt/slides/slide32.xml" Id="R192453953330448f" /><Relationship Type="http://schemas.openxmlformats.org/officeDocument/2006/relationships/slide" Target="/ppt/slides/slide33.xml" Id="Re66fde080b69446d" /><Relationship Type="http://schemas.openxmlformats.org/officeDocument/2006/relationships/slide" Target="/ppt/slides/slide34.xml" Id="R65653d98384a436d" /><Relationship Type="http://schemas.openxmlformats.org/officeDocument/2006/relationships/slide" Target="/ppt/slides/slide35.xml" Id="R6ce1d26b5a7f41fa" /><Relationship Type="http://schemas.openxmlformats.org/officeDocument/2006/relationships/slide" Target="/ppt/slides/slide36.xml" Id="R749d16aab19f4cbe" /><Relationship Type="http://schemas.openxmlformats.org/officeDocument/2006/relationships/slide" Target="/ppt/slides/slide37.xml" Id="R43932de57d904513" /><Relationship Type="http://schemas.openxmlformats.org/officeDocument/2006/relationships/slide" Target="/ppt/slides/slide38.xml" Id="R8ab0ef76e27a407c" /><Relationship Type="http://schemas.openxmlformats.org/officeDocument/2006/relationships/slide" Target="/ppt/slides/slide39.xml" Id="R58739368bbcc4970" /><Relationship Type="http://schemas.openxmlformats.org/officeDocument/2006/relationships/slide" Target="/ppt/slides/slide40.xml" Id="R2518522262104157" /><Relationship Type="http://schemas.openxmlformats.org/officeDocument/2006/relationships/slide" Target="/ppt/slides/slide41.xml" Id="R362879636cbb4a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23033e41d24d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c7950ebbc343b4" /><Relationship Type="http://schemas.openxmlformats.org/officeDocument/2006/relationships/notesMaster" Target="/ppt/notesMasters/notesMaster1.xml" Id="Rd9c2f1d6cfc54d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73a9af710db44df" /><Relationship Type="http://schemas.openxmlformats.org/officeDocument/2006/relationships/notesMaster" Target="/ppt/notesMasters/notesMaster1.xml" Id="Ra9ac03a6028f4a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50cc1f097e41a5" /><Relationship Type="http://schemas.openxmlformats.org/officeDocument/2006/relationships/notesMaster" Target="/ppt/notesMasters/notesMaster1.xml" Id="Rcf7a0f21d6fc48f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41366aa4f44d6a" /><Relationship Type="http://schemas.openxmlformats.org/officeDocument/2006/relationships/notesMaster" Target="/ppt/notesMasters/notesMaster1.xml" Id="R3f0f8a1d309b4ce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1d873654df644da" /><Relationship Type="http://schemas.openxmlformats.org/officeDocument/2006/relationships/notesMaster" Target="/ppt/notesMasters/notesMaster1.xml" Id="R64f2da2916fe405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900961f8c0412b" /><Relationship Type="http://schemas.openxmlformats.org/officeDocument/2006/relationships/notesMaster" Target="/ppt/notesMasters/notesMaster1.xml" Id="R47dcc1210e734f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2daa932c9f45b3" /><Relationship Type="http://schemas.openxmlformats.org/officeDocument/2006/relationships/notesMaster" Target="/ppt/notesMasters/notesMaster1.xml" Id="R94b2e598bd5b4a2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9e15f861d348dd" /><Relationship Type="http://schemas.openxmlformats.org/officeDocument/2006/relationships/notesMaster" Target="/ppt/notesMasters/notesMaster1.xml" Id="R1ec95a82402c422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dc87b6f6ea4205" /><Relationship Type="http://schemas.openxmlformats.org/officeDocument/2006/relationships/notesMaster" Target="/ppt/notesMasters/notesMaster1.xml" Id="R52dee8b158eb4ba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99b14a6b3ec49b7" /><Relationship Type="http://schemas.openxmlformats.org/officeDocument/2006/relationships/notesMaster" Target="/ppt/notesMasters/notesMaster1.xml" Id="Rad76c8da9e9f42f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67564888844b0b" /><Relationship Type="http://schemas.openxmlformats.org/officeDocument/2006/relationships/notesMaster" Target="/ppt/notesMasters/notesMaster1.xml" Id="R0676f25637ab459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de60a10408c4701" /><Relationship Type="http://schemas.openxmlformats.org/officeDocument/2006/relationships/notesMaster" Target="/ppt/notesMasters/notesMaster1.xml" Id="R3e78033ce9ba477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9d468e04f254637" /><Relationship Type="http://schemas.openxmlformats.org/officeDocument/2006/relationships/notesMaster" Target="/ppt/notesMasters/notesMaster1.xml" Id="R88a79069b6fb4cc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cd6661676364502" /><Relationship Type="http://schemas.openxmlformats.org/officeDocument/2006/relationships/notesMaster" Target="/ppt/notesMasters/notesMaster1.xml" Id="R9f206fa67f48465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5fa7e9755544f08" /><Relationship Type="http://schemas.openxmlformats.org/officeDocument/2006/relationships/notesMaster" Target="/ppt/notesMasters/notesMaster1.xml" Id="R29c881d06aae440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f3fd360737c41b4" /><Relationship Type="http://schemas.openxmlformats.org/officeDocument/2006/relationships/notesMaster" Target="/ppt/notesMasters/notesMaster1.xml" Id="R9607b7e75d0646f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1f55ac16b004825" /><Relationship Type="http://schemas.openxmlformats.org/officeDocument/2006/relationships/notesMaster" Target="/ppt/notesMasters/notesMaster1.xml" Id="Rebdc58a1a60241f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c7ffd500ee241e1" /><Relationship Type="http://schemas.openxmlformats.org/officeDocument/2006/relationships/notesMaster" Target="/ppt/notesMasters/notesMaster1.xml" Id="R7523cdf9e24948b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c3067b675764373" /><Relationship Type="http://schemas.openxmlformats.org/officeDocument/2006/relationships/notesMaster" Target="/ppt/notesMasters/notesMaster1.xml" Id="R0a1489527f4c4b0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3f931cc33b04408" /><Relationship Type="http://schemas.openxmlformats.org/officeDocument/2006/relationships/notesMaster" Target="/ppt/notesMasters/notesMaster1.xml" Id="R91931114b0184c5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524a9c2f72c4a98" /><Relationship Type="http://schemas.openxmlformats.org/officeDocument/2006/relationships/notesMaster" Target="/ppt/notesMasters/notesMaster1.xml" Id="R64c47a1b6d774b2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9328abae6d04415" /><Relationship Type="http://schemas.openxmlformats.org/officeDocument/2006/relationships/notesMaster" Target="/ppt/notesMasters/notesMaster1.xml" Id="R436031bda582445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d9b9034315a4e8f" /><Relationship Type="http://schemas.openxmlformats.org/officeDocument/2006/relationships/notesMaster" Target="/ppt/notesMasters/notesMaster1.xml" Id="Re8fa51bdb9454aa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271cc51ea0340f6" /><Relationship Type="http://schemas.openxmlformats.org/officeDocument/2006/relationships/notesMaster" Target="/ppt/notesMasters/notesMaster1.xml" Id="Rf4c82ca77c8b47e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0deec35d7b54034" /><Relationship Type="http://schemas.openxmlformats.org/officeDocument/2006/relationships/notesMaster" Target="/ppt/notesMasters/notesMaster1.xml" Id="Raf90ccd1c50045c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a73f077f4f441da" /><Relationship Type="http://schemas.openxmlformats.org/officeDocument/2006/relationships/notesMaster" Target="/ppt/notesMasters/notesMaster1.xml" Id="R481bfb19401244a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5de111b3caa42d8" /><Relationship Type="http://schemas.openxmlformats.org/officeDocument/2006/relationships/notesMaster" Target="/ppt/notesMasters/notesMaster1.xml" Id="Rfa8973fc601d42c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99d1eb296344280" /><Relationship Type="http://schemas.openxmlformats.org/officeDocument/2006/relationships/notesMaster" Target="/ppt/notesMasters/notesMaster1.xml" Id="Rff6baf08bf50442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bad40424d724e42" /><Relationship Type="http://schemas.openxmlformats.org/officeDocument/2006/relationships/notesMaster" Target="/ppt/notesMasters/notesMaster1.xml" Id="R509e3deb066245d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2b828a3fb494af1" /><Relationship Type="http://schemas.openxmlformats.org/officeDocument/2006/relationships/notesMaster" Target="/ppt/notesMasters/notesMaster1.xml" Id="R7f22748d830347d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45e329ee70c4454" /><Relationship Type="http://schemas.openxmlformats.org/officeDocument/2006/relationships/notesMaster" Target="/ppt/notesMasters/notesMaster1.xml" Id="Re156cbf65c854b8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6f38a20736940e2" /><Relationship Type="http://schemas.openxmlformats.org/officeDocument/2006/relationships/notesMaster" Target="/ppt/notesMasters/notesMaster1.xml" Id="R8165e4f7a6dc4e4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cce8905aa254b21" /><Relationship Type="http://schemas.openxmlformats.org/officeDocument/2006/relationships/notesMaster" Target="/ppt/notesMasters/notesMaster1.xml" Id="Rc677150cf931457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51c4392db4240b6" /><Relationship Type="http://schemas.openxmlformats.org/officeDocument/2006/relationships/notesMaster" Target="/ppt/notesMasters/notesMaster1.xml" Id="Rc55e26f59b154ff3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a4a06ce712040c0" /><Relationship Type="http://schemas.openxmlformats.org/officeDocument/2006/relationships/notesMaster" Target="/ppt/notesMasters/notesMaster1.xml" Id="Ra06f167143d74b1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639947407804073" /><Relationship Type="http://schemas.openxmlformats.org/officeDocument/2006/relationships/notesMaster" Target="/ppt/notesMasters/notesMaster1.xml" Id="R73307d76733e4aa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0132b15cc654b68" /><Relationship Type="http://schemas.openxmlformats.org/officeDocument/2006/relationships/notesMaster" Target="/ppt/notesMasters/notesMaster1.xml" Id="Rac798f37d28546b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a2c3454ca5f46a6" /><Relationship Type="http://schemas.openxmlformats.org/officeDocument/2006/relationships/notesMaster" Target="/ppt/notesMasters/notesMaster1.xml" Id="Rae70230c6d15443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5769519bf8ed44d5" /><Relationship Type="http://schemas.openxmlformats.org/officeDocument/2006/relationships/notesMaster" Target="/ppt/notesMasters/notesMaster1.xml" Id="R2c205e77654445b9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075cd09e990b4f57" /><Relationship Type="http://schemas.openxmlformats.org/officeDocument/2006/relationships/notesMaster" Target="/ppt/notesMasters/notesMaster1.xml" Id="R5f82c42c0d534e4f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2ac353b7a7e4454b" /><Relationship Type="http://schemas.openxmlformats.org/officeDocument/2006/relationships/notesMaster" Target="/ppt/notesMasters/notesMaster1.xml" Id="Re564a593315841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54adb2e56a42a4" /><Relationship Type="http://schemas.openxmlformats.org/officeDocument/2006/relationships/image" Target="/ppt/media/image.png" Id="R3ace46f2ca514d0b" /><Relationship Type="http://schemas.openxmlformats.org/officeDocument/2006/relationships/image" Target="/ppt/media/image2.png" Id="Rda0a4dfd9b574188" /><Relationship Type="http://schemas.openxmlformats.org/officeDocument/2006/relationships/image" Target="/ppt/media/image.jpeg" Id="R034d75bc7f3241c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26aa91475a495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ace46f2ca514d0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a0a4dfd9b57418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4d75bc7f3241c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28e278293641b3" /><Relationship Type="http://schemas.openxmlformats.org/officeDocument/2006/relationships/slideLayout" Target="/ppt/slideLayouts/slideLayout1.xml" Id="R81b717e81b3e47df" /><Relationship Type="http://schemas.openxmlformats.org/officeDocument/2006/relationships/slideLayout" Target="/ppt/slideLayouts/slideLayout2.xml" Id="R4dc080696b27406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b717e81b3e47df"/>
    <p:sldLayoutId xmlns:r="http://schemas.openxmlformats.org/officeDocument/2006/relationships" id="2147483650" r:id="R4dc080696b27406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37cf1760d2401b" /><Relationship Type="http://schemas.openxmlformats.org/officeDocument/2006/relationships/notesSlide" Target="/ppt/notesSlides/notesSlide1.xml" Id="Rb0cabf10e1164a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2d2096e0f04efc" /><Relationship Type="http://schemas.openxmlformats.org/officeDocument/2006/relationships/notesSlide" Target="/ppt/notesSlides/notesSlide2.xml" Id="R681722b3e7124c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2f091c0c274e7d" /><Relationship Type="http://schemas.openxmlformats.org/officeDocument/2006/relationships/notesSlide" Target="/ppt/notesSlides/notesSlide3.xml" Id="Rd495069126fb49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41cf9712ac4dc4" /><Relationship Type="http://schemas.openxmlformats.org/officeDocument/2006/relationships/notesSlide" Target="/ppt/notesSlides/notesSlide4.xml" Id="Rb357c9a8cdde40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45b1b06254438f" /><Relationship Type="http://schemas.openxmlformats.org/officeDocument/2006/relationships/notesSlide" Target="/ppt/notesSlides/notesSlide5.xml" Id="Rc0b5b9dade024fc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f8b5260ec1469b" /><Relationship Type="http://schemas.openxmlformats.org/officeDocument/2006/relationships/notesSlide" Target="/ppt/notesSlides/notesSlide6.xml" Id="R713b46e2d50e42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299041e5734159" /><Relationship Type="http://schemas.openxmlformats.org/officeDocument/2006/relationships/notesSlide" Target="/ppt/notesSlides/notesSlide7.xml" Id="R68880c7b142d468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5874f89ec944fe" /><Relationship Type="http://schemas.openxmlformats.org/officeDocument/2006/relationships/notesSlide" Target="/ppt/notesSlides/notesSlide8.xml" Id="R9a5d29bf64204e2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884bba2db54ea1" /><Relationship Type="http://schemas.openxmlformats.org/officeDocument/2006/relationships/notesSlide" Target="/ppt/notesSlides/notesSlide9.xml" Id="Re71d4c1a1efe4b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98e69bf0654624" /><Relationship Type="http://schemas.openxmlformats.org/officeDocument/2006/relationships/notesSlide" Target="/ppt/notesSlides/notesSlide10.xml" Id="Rd5c546d760fb406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9aad3acc284e13" /><Relationship Type="http://schemas.openxmlformats.org/officeDocument/2006/relationships/notesSlide" Target="/ppt/notesSlides/notesSlide11.xml" Id="Rc6ed755f157e471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c46f40ec2f452d" /><Relationship Type="http://schemas.openxmlformats.org/officeDocument/2006/relationships/notesSlide" Target="/ppt/notesSlides/notesSlide12.xml" Id="R4944f793dad84f5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0475dfef034544" /><Relationship Type="http://schemas.openxmlformats.org/officeDocument/2006/relationships/notesSlide" Target="/ppt/notesSlides/notesSlide13.xml" Id="R759dbe2fb8e5413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d44172f6b24141" /><Relationship Type="http://schemas.openxmlformats.org/officeDocument/2006/relationships/notesSlide" Target="/ppt/notesSlides/notesSlide14.xml" Id="Rc1a6cf4eb0c7496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e8cd9b29524cd4" /><Relationship Type="http://schemas.openxmlformats.org/officeDocument/2006/relationships/notesSlide" Target="/ppt/notesSlides/notesSlide15.xml" Id="Rb3b38c32803646c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a8ad3dcd8d4342" /><Relationship Type="http://schemas.openxmlformats.org/officeDocument/2006/relationships/notesSlide" Target="/ppt/notesSlides/notesSlide16.xml" Id="Rc4ac58797c83428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29d3cf2f044a0a" /><Relationship Type="http://schemas.openxmlformats.org/officeDocument/2006/relationships/notesSlide" Target="/ppt/notesSlides/notesSlide17.xml" Id="R49eb127481c8451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a5afed427a4f1c" /><Relationship Type="http://schemas.openxmlformats.org/officeDocument/2006/relationships/notesSlide" Target="/ppt/notesSlides/notesSlide18.xml" Id="R980ae95910cc416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7af575391840af" /><Relationship Type="http://schemas.openxmlformats.org/officeDocument/2006/relationships/notesSlide" Target="/ppt/notesSlides/notesSlide19.xml" Id="R0128df89bd1e420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8f79582e6d4aef" /><Relationship Type="http://schemas.openxmlformats.org/officeDocument/2006/relationships/notesSlide" Target="/ppt/notesSlides/notesSlide20.xml" Id="R9fa2bc216dbf408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f143ef9424408c" /><Relationship Type="http://schemas.openxmlformats.org/officeDocument/2006/relationships/notesSlide" Target="/ppt/notesSlides/notesSlide21.xml" Id="R618997ff27b8416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fbb36ab38f4aab" /><Relationship Type="http://schemas.openxmlformats.org/officeDocument/2006/relationships/notesSlide" Target="/ppt/notesSlides/notesSlide22.xml" Id="R306fd2f72e7940f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243c3c0a61440f" /><Relationship Type="http://schemas.openxmlformats.org/officeDocument/2006/relationships/notesSlide" Target="/ppt/notesSlides/notesSlide23.xml" Id="R5075287b4f9d43f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2c638fb93140ed" /><Relationship Type="http://schemas.openxmlformats.org/officeDocument/2006/relationships/notesSlide" Target="/ppt/notesSlides/notesSlide24.xml" Id="R1f57bf7f0bd0413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dd820e16674402" /><Relationship Type="http://schemas.openxmlformats.org/officeDocument/2006/relationships/notesSlide" Target="/ppt/notesSlides/notesSlide25.xml" Id="R1f0d2aa2f38845e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3b764625d64ac6" /><Relationship Type="http://schemas.openxmlformats.org/officeDocument/2006/relationships/notesSlide" Target="/ppt/notesSlides/notesSlide26.xml" Id="Rb3c3b6e1eea0453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ae714bd086456b" /><Relationship Type="http://schemas.openxmlformats.org/officeDocument/2006/relationships/notesSlide" Target="/ppt/notesSlides/notesSlide27.xml" Id="R846ba636f6e7462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77047dd3f744f7" /><Relationship Type="http://schemas.openxmlformats.org/officeDocument/2006/relationships/notesSlide" Target="/ppt/notesSlides/notesSlide28.xml" Id="R0d5912fc4159491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0264425460497c" /><Relationship Type="http://schemas.openxmlformats.org/officeDocument/2006/relationships/notesSlide" Target="/ppt/notesSlides/notesSlide29.xml" Id="R359ef576d1814e5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336dce65cf4876" /><Relationship Type="http://schemas.openxmlformats.org/officeDocument/2006/relationships/notesSlide" Target="/ppt/notesSlides/notesSlide30.xml" Id="Ref34cfdfbf584d1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225ecf2b3b48a4" /><Relationship Type="http://schemas.openxmlformats.org/officeDocument/2006/relationships/notesSlide" Target="/ppt/notesSlides/notesSlide31.xml" Id="R09f1cc1aab374a4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38c7ecc2da400f" /><Relationship Type="http://schemas.openxmlformats.org/officeDocument/2006/relationships/notesSlide" Target="/ppt/notesSlides/notesSlide32.xml" Id="R4c94cc48f5d94f9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c4577e58c14345" /><Relationship Type="http://schemas.openxmlformats.org/officeDocument/2006/relationships/notesSlide" Target="/ppt/notesSlides/notesSlide33.xml" Id="R3f84209c06e848f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21db01364b4852" /><Relationship Type="http://schemas.openxmlformats.org/officeDocument/2006/relationships/notesSlide" Target="/ppt/notesSlides/notesSlide34.xml" Id="Rfcb1a4c09f8c47c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b0c7f7955e4daf" /><Relationship Type="http://schemas.openxmlformats.org/officeDocument/2006/relationships/notesSlide" Target="/ppt/notesSlides/notesSlide35.xml" Id="Rf9adb8a1bc234670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a2ba5266cc4912" /><Relationship Type="http://schemas.openxmlformats.org/officeDocument/2006/relationships/notesSlide" Target="/ppt/notesSlides/notesSlide36.xml" Id="R84bbb478ad4f469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f9ceb9deaf410f" /><Relationship Type="http://schemas.openxmlformats.org/officeDocument/2006/relationships/notesSlide" Target="/ppt/notesSlides/notesSlide37.xml" Id="Rdcd4b517e31f436b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9ccfa23e4e4a2b" /><Relationship Type="http://schemas.openxmlformats.org/officeDocument/2006/relationships/notesSlide" Target="/ppt/notesSlides/notesSlide38.xml" Id="R10547a7b3d22416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ffc45537144f8c" /><Relationship Type="http://schemas.openxmlformats.org/officeDocument/2006/relationships/notesSlide" Target="/ppt/notesSlides/notesSlide39.xml" Id="Reb98892589df40f4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b865c4b7864695" /><Relationship Type="http://schemas.openxmlformats.org/officeDocument/2006/relationships/notesSlide" Target="/ppt/notesSlides/notesSlide40.xml" Id="R7a01270fac6844dd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e9cf6014be4d8c" /><Relationship Type="http://schemas.openxmlformats.org/officeDocument/2006/relationships/notesSlide" Target="/ppt/notesSlides/notesSlide41.xml" Id="R53b7da7451084d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Chronicles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  |  1 Chronicles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便雅憫的長子比拉，次子亞實別，三子亞哈拉，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Benjamin begat Bela his firstborn, Ashbel the second, and Aharah the third,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  |  1 Chronicles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四子挪哈，五子拉法。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Nohah the fourth, and Rapha the fifth.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  |  1 Chronicles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比拉的兒子是亞大、基拉、亞比忽、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Bela were, Addar, and Gera, and Abihud,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8:4  |  1 Chronicles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亞比書、乃幔、亞何亞、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Abishua, and Naaman, and Ahoah,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8:5  |  1 Chronicles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基拉、示孚汛、戶蘭。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Gera, and Shephuphan, and Huram.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8:6  |  1 Chronicles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以忽的兒子作迦巴居民的族長，被擄到瑪拿轄；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 sons of Ehud: these are the heads of the fathers of the inhabitants of Geba, and they removed them to Manahath: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8:7  |  1 Chronicles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以忽的兒子乃幔、亞希亞、基拉也被擄去。基拉生烏撒、亞希忽。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Naaman, and Ahiah, and Gera, he removed them, and begat Uzza, and Ahihud.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8:8  |  1 Chronicles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沙哈連休他二妻戶伸和巴拉之後，在摩押地生了兒子。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Shaharaim begat children in the country of Moab, after he had sent them away; Hushim and Baara were his wives.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8:9  |  1 Chronicles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他與妻賀得同房，生了約巴、洗比雅、米沙、瑪拉干、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begat of Hodesh his wife, Jobab, and Zibia, and Mesha, and Malcham,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8:10  |  1 Chronicles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耶烏斯、沙迦、米瑪。他這些兒子都是族長。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Jeuz, and Shachia, and Mirma. These were his sons, heads of the fathers.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8:11  |  1 Chronicles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他的妻戶伸給他生的兒子有亞比突、以利巴力。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of Hushim he begat Abitub, and Elpaal.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8:12  |  1 Chronicles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以利巴力的兒子是希伯、米珊、沙麥。沙麥建立阿挪和羅德二城與其村莊。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Elpaal; Eber, and Misham, and Shamed, who built Ono, and Lod, with the towns thereof: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8:13  |  1 Chronicles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又有比利亞和示瑪是亞雅崙居民的族長，是驅逐迦特人的。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Beriah also, and Shema, who were heads of the fathers of the inhabitants of Aijalon, who drove away the inhabitants of Gath: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8:14  |  1 Chronicles 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亞希約、沙煞、耶利末、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Ahio, Shashak, and Jeremoth,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8:15  |  1 Chronicles 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西巴第雅、亞拉得、亞得、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Zebadiah, and Arad, and Ader,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8:16  |  1 Chronicles 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米迦勒、伊施巴、約哈都是比利亞的兒子。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Michael, and Ispah, and Joha, the sons of Beriah;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8:17  |  1 Chronicles 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西巴第雅、米書蘭、希西基、希伯、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Zebadiah, and Meshullam, and Hezeki, and Heber,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8:18  |  1 Chronicles 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伊施米萊、伊斯利亞、約巴都是以利巴力的兒子。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Ishmerai also, and Jezliah, and Jobab, the sons of Elpaal;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8:19  |  1 Chronicles 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雅金、細基利、撒底、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Jakim, and Zichri, and Zabdi,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8:20  |  1 Chronicles 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以利乃、洗勒太、以列、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Elienai, and Zilthai, and Eliel,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8:21  |  1 Chronicles 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亞大雅、比拉雅、申拉都是示每的兒子。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Adaiah, and Beraiah, and Shimrath, the sons of Shimhi;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8:22  |  1 Chronicles 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伊施班、希伯、以列、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Ishpan, and Heber, and Eliel,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8:23  |  1 Chronicles 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亞伯頓、細基利、哈難、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Abdon, and Zichri, and Hanan,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8:24  |  1 Chronicles 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哈拿尼雅、以攔、安陀提雅、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Hananiah, and Elam, and Antothijah,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8:25  |  1 Chronicles 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伊弗底雅、毗努伊勒都是沙煞的兒子。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Iphedeiah, and Penuel, the sons of Shashak;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8:26  |  1 Chronicles 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珊示萊、示哈利、亞他利雅、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Shamsherai, and Shehariah, and Athaliah,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8:27  |  1 Chronicles 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雅利西、以利亞、細基利都是耶羅罕的兒子。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Jaresiah, and Eliah, and Zichri, the sons of Jeroham.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8:28  |  1 Chronicles 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這些人都是著名的族長，住在耶路撒冷。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were heads of the fathers, by their generations, chief men. These dwelt in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8:29  |  1 Chronicles 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在基遍住的有基遍的父親耶利。他的妻名叫瑪迦；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at Gibeon dwelt the father of Gibeon; whose wife’s name was Maachah: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8:30  |  1 Chronicles 8:30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他長子是亞伯頓。他又生蘇珥、基士、巴力、拿答、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his firstborn son Abdon, and Zur, and Kish, and Baal, and Nadab,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8:31  |  1 Chronicles 8:31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基多、亞希約、撒迦、米基羅。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Gedor, and Ahio, and Zacher.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8:32  |  1 Chronicles 8:32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米基羅生示米暗。這些人和他們的弟兄在耶路撒冷對面居住。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Mikloth begat Shimeah. And these also dwelt with their brethren in Jerusalem, over against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8:33  |  1 Chronicles 8:33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尼珥生基士；基士生掃羅；掃羅生約拿單、麥基舒亞、亞比拿達、伊施‧巴力。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Ner begat Kish, and Kish begat Saul, and Saul begat Jonathan, and Malchi-shua, and Abinadab, and Esh-baal.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8:34  |  1 Chronicles 8:34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約拿單的兒子是米力‧巴力；米力‧巴力生米迦。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 of Jonathan was Merib-baal; and Merib-baal begat Micah.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8:35  |  1 Chronicles 8:35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米迦的兒子是毗敦、米勒、他利亞、亞哈斯；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Micah were, Pithon, and Melech, and Tarea, and Ahaz.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8:36  |  1 Chronicles 8:36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亞哈斯生耶何阿達；耶何阿達生亞拉篾、亞斯瑪威、心利；心利生摩撒；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Ahaz begat Jehoadah; and Jehoadah begat Alemeth, and Azmaveth, and Zimri; and Zimri begat Moza,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8:37  |  1 Chronicles 8:37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摩撒生比尼亞；比尼亞的兒子是拉法；拉法的兒子是以利亞薩；以利亞薩的兒子是亞悉。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Moza begat Binea: Rapha was his son, Eleasah his son, Azel his son: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8:38  |  1 Chronicles 8:38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亞悉有六個兒子，他們的名字是亞斯利干、波基路、以實瑪利、示亞利雅、俄巴底雅、哈難。這都是亞悉的兒子。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Azel had six sons, whose names are these, Azrikam, Bocheru, and Ishmael, and Sheariah, and Obadiah, and Hanan. All these were the sons of Azel.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8:39  |  1 Chronicles 8:39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亞悉兄弟以設的長子是烏蘭，次子耶烏施，三子是以利法列。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Eshek his brother were, Ulam his firstborn, Jehush the second, and Eliphelet the third.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8:40  |  1 Chronicles 8:40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烏蘭的兒子都是大能的勇士，是弓箭手，他們有許多的子孫，共一百五十名，都是便雅憫人。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Ulam were mighty men of valour, archers, and had many sons, and sons’ sons, an hundred and fifty. All these are of the sons of Benjamin.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2026-08-30T04:38:22.1300000Z</dcterms:created>
  <dcterms:modified xsi:type="dcterms:W3CDTF">2026-08-30T04:38:22.1310000Z</dcterms:modified>
</coreProperties>
</file>