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ca080e8fb9479d" /><Relationship Type="http://schemas.openxmlformats.org/officeDocument/2006/relationships/extended-properties" Target="/docProps/app.xml" Id="R0796bba9e43e4646" /><Relationship Type="http://schemas.openxmlformats.org/officeDocument/2006/relationships/officeDocument" Target="/ppt/presentation.xml" Id="R4e5e7d2cc5e446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64e27acca64138"/>
  </p:sldMasterIdLst>
  <p:notesMasterIdLst>
    <p:notesMasterId xmlns:r="http://schemas.openxmlformats.org/officeDocument/2006/relationships" r:id="Rf80dd4a1829443a1"/>
  </p:notesMasterIdLst>
  <p:sldIdLst>
    <p:sldId xmlns:r="http://schemas.openxmlformats.org/officeDocument/2006/relationships" id="256" r:id="R3ee9b115e63b4206"/>
    <p:sldId xmlns:r="http://schemas.openxmlformats.org/officeDocument/2006/relationships" id="257" r:id="R0f9c797ba91045ee"/>
    <p:sldId xmlns:r="http://schemas.openxmlformats.org/officeDocument/2006/relationships" id="258" r:id="R233dab9da3d647b0"/>
    <p:sldId xmlns:r="http://schemas.openxmlformats.org/officeDocument/2006/relationships" id="259" r:id="Rbea0e34ddc3a4c16"/>
    <p:sldId xmlns:r="http://schemas.openxmlformats.org/officeDocument/2006/relationships" id="260" r:id="R5fd5d3e8bb7e473e"/>
    <p:sldId xmlns:r="http://schemas.openxmlformats.org/officeDocument/2006/relationships" id="261" r:id="R30a136d66dc64c61"/>
    <p:sldId xmlns:r="http://schemas.openxmlformats.org/officeDocument/2006/relationships" id="262" r:id="Rd6e120cf906647a9"/>
    <p:sldId xmlns:r="http://schemas.openxmlformats.org/officeDocument/2006/relationships" id="263" r:id="Re43920f54a344424"/>
    <p:sldId xmlns:r="http://schemas.openxmlformats.org/officeDocument/2006/relationships" id="264" r:id="R0d6056ff73894081"/>
    <p:sldId xmlns:r="http://schemas.openxmlformats.org/officeDocument/2006/relationships" id="265" r:id="Rf82d7f3d59e648be"/>
    <p:sldId xmlns:r="http://schemas.openxmlformats.org/officeDocument/2006/relationships" id="266" r:id="Re65e7f93fba048f2"/>
    <p:sldId xmlns:r="http://schemas.openxmlformats.org/officeDocument/2006/relationships" id="267" r:id="Rf9961b2c77374dc7"/>
    <p:sldId xmlns:r="http://schemas.openxmlformats.org/officeDocument/2006/relationships" id="268" r:id="R61d086019b074e34"/>
    <p:sldId xmlns:r="http://schemas.openxmlformats.org/officeDocument/2006/relationships" id="269" r:id="R066732ea489e451d"/>
    <p:sldId xmlns:r="http://schemas.openxmlformats.org/officeDocument/2006/relationships" id="270" r:id="Rd32689a1c9f74371"/>
    <p:sldId xmlns:r="http://schemas.openxmlformats.org/officeDocument/2006/relationships" id="271" r:id="R18ecde093f944e18"/>
    <p:sldId xmlns:r="http://schemas.openxmlformats.org/officeDocument/2006/relationships" id="272" r:id="R2af06e75663e408e"/>
    <p:sldId xmlns:r="http://schemas.openxmlformats.org/officeDocument/2006/relationships" id="273" r:id="R3f5ba23cbbfb41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f104b542f746e6" /><Relationship Type="http://schemas.openxmlformats.org/officeDocument/2006/relationships/slideMaster" Target="/ppt/slideMasters/slideMaster1.xml" Id="Raf64e27acca64138" /><Relationship Type="http://schemas.openxmlformats.org/officeDocument/2006/relationships/notesMaster" Target="/ppt/notesMasters/notesMaster1.xml" Id="Rf80dd4a1829443a1" /><Relationship Type="http://schemas.openxmlformats.org/officeDocument/2006/relationships/presProps" Target="/ppt/presProps.xml" Id="R2e9dea610c704dcb" /><Relationship Type="http://schemas.openxmlformats.org/officeDocument/2006/relationships/tableStyles" Target="/ppt/tableStyles.xml" Id="R00886efe2e844c5e" /><Relationship Type="http://schemas.openxmlformats.org/officeDocument/2006/relationships/slide" Target="/ppt/slides/slide1.xml" Id="R3ee9b115e63b4206" /><Relationship Type="http://schemas.openxmlformats.org/officeDocument/2006/relationships/slide" Target="/ppt/slides/slide2.xml" Id="R0f9c797ba91045ee" /><Relationship Type="http://schemas.openxmlformats.org/officeDocument/2006/relationships/slide" Target="/ppt/slides/slide3.xml" Id="R233dab9da3d647b0" /><Relationship Type="http://schemas.openxmlformats.org/officeDocument/2006/relationships/slide" Target="/ppt/slides/slide4.xml" Id="Rbea0e34ddc3a4c16" /><Relationship Type="http://schemas.openxmlformats.org/officeDocument/2006/relationships/slide" Target="/ppt/slides/slide5.xml" Id="R5fd5d3e8bb7e473e" /><Relationship Type="http://schemas.openxmlformats.org/officeDocument/2006/relationships/slide" Target="/ppt/slides/slide6.xml" Id="R30a136d66dc64c61" /><Relationship Type="http://schemas.openxmlformats.org/officeDocument/2006/relationships/slide" Target="/ppt/slides/slide7.xml" Id="Rd6e120cf906647a9" /><Relationship Type="http://schemas.openxmlformats.org/officeDocument/2006/relationships/slide" Target="/ppt/slides/slide8.xml" Id="Re43920f54a344424" /><Relationship Type="http://schemas.openxmlformats.org/officeDocument/2006/relationships/slide" Target="/ppt/slides/slide9.xml" Id="R0d6056ff73894081" /><Relationship Type="http://schemas.openxmlformats.org/officeDocument/2006/relationships/slide" Target="/ppt/slides/slide10.xml" Id="Rf82d7f3d59e648be" /><Relationship Type="http://schemas.openxmlformats.org/officeDocument/2006/relationships/slide" Target="/ppt/slides/slide11.xml" Id="Re65e7f93fba048f2" /><Relationship Type="http://schemas.openxmlformats.org/officeDocument/2006/relationships/slide" Target="/ppt/slides/slide12.xml" Id="Rf9961b2c77374dc7" /><Relationship Type="http://schemas.openxmlformats.org/officeDocument/2006/relationships/slide" Target="/ppt/slides/slide13.xml" Id="R61d086019b074e34" /><Relationship Type="http://schemas.openxmlformats.org/officeDocument/2006/relationships/slide" Target="/ppt/slides/slide14.xml" Id="R066732ea489e451d" /><Relationship Type="http://schemas.openxmlformats.org/officeDocument/2006/relationships/slide" Target="/ppt/slides/slide15.xml" Id="Rd32689a1c9f74371" /><Relationship Type="http://schemas.openxmlformats.org/officeDocument/2006/relationships/slide" Target="/ppt/slides/slide16.xml" Id="R18ecde093f944e18" /><Relationship Type="http://schemas.openxmlformats.org/officeDocument/2006/relationships/slide" Target="/ppt/slides/slide17.xml" Id="R2af06e75663e408e" /><Relationship Type="http://schemas.openxmlformats.org/officeDocument/2006/relationships/slide" Target="/ppt/slides/slide18.xml" Id="R3f5ba23cbbfb41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d642cf4645424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fa3bc3034d4e81" /><Relationship Type="http://schemas.openxmlformats.org/officeDocument/2006/relationships/notesMaster" Target="/ppt/notesMasters/notesMaster1.xml" Id="R1bf3185a4d9d46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ec5c3dc9b354793" /><Relationship Type="http://schemas.openxmlformats.org/officeDocument/2006/relationships/notesMaster" Target="/ppt/notesMasters/notesMaster1.xml" Id="R2ce31ada565c49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959f5ac3a94bc9" /><Relationship Type="http://schemas.openxmlformats.org/officeDocument/2006/relationships/notesMaster" Target="/ppt/notesMasters/notesMaster1.xml" Id="Rf04ac24d20464ab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13b0dfe79614dd2" /><Relationship Type="http://schemas.openxmlformats.org/officeDocument/2006/relationships/notesMaster" Target="/ppt/notesMasters/notesMaster1.xml" Id="Ref92bad8ffcc4a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130bb081064c0e" /><Relationship Type="http://schemas.openxmlformats.org/officeDocument/2006/relationships/notesMaster" Target="/ppt/notesMasters/notesMaster1.xml" Id="Rd6b9ec47672e4a9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101acf86ba4f97" /><Relationship Type="http://schemas.openxmlformats.org/officeDocument/2006/relationships/notesMaster" Target="/ppt/notesMasters/notesMaster1.xml" Id="R8d5ac5f4e7264b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3f87735cc1f4563" /><Relationship Type="http://schemas.openxmlformats.org/officeDocument/2006/relationships/notesMaster" Target="/ppt/notesMasters/notesMaster1.xml" Id="Ra0c44368a7964f6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8eaea019f904c0b" /><Relationship Type="http://schemas.openxmlformats.org/officeDocument/2006/relationships/notesMaster" Target="/ppt/notesMasters/notesMaster1.xml" Id="R22ca414e030541b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8cfada4c93c4a04" /><Relationship Type="http://schemas.openxmlformats.org/officeDocument/2006/relationships/notesMaster" Target="/ppt/notesMasters/notesMaster1.xml" Id="R81c085e29e734f0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1a0499ac114465" /><Relationship Type="http://schemas.openxmlformats.org/officeDocument/2006/relationships/notesMaster" Target="/ppt/notesMasters/notesMaster1.xml" Id="R136b3414b6384a2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18867ee1d204322" /><Relationship Type="http://schemas.openxmlformats.org/officeDocument/2006/relationships/notesMaster" Target="/ppt/notesMasters/notesMaster1.xml" Id="R61043c2ede27434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76c4b6f7a154c80" /><Relationship Type="http://schemas.openxmlformats.org/officeDocument/2006/relationships/notesMaster" Target="/ppt/notesMasters/notesMaster1.xml" Id="Rc666fd5da0434f2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3bbdb724e624405" /><Relationship Type="http://schemas.openxmlformats.org/officeDocument/2006/relationships/notesMaster" Target="/ppt/notesMasters/notesMaster1.xml" Id="Rdf18ac6ddafe4e2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7fa7fe366044802" /><Relationship Type="http://schemas.openxmlformats.org/officeDocument/2006/relationships/notesMaster" Target="/ppt/notesMasters/notesMaster1.xml" Id="R30433f7b196741c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e82d217bbc7402b" /><Relationship Type="http://schemas.openxmlformats.org/officeDocument/2006/relationships/notesMaster" Target="/ppt/notesMasters/notesMaster1.xml" Id="Rfb2b136d8b0044a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297f79acd654a19" /><Relationship Type="http://schemas.openxmlformats.org/officeDocument/2006/relationships/notesMaster" Target="/ppt/notesMasters/notesMaster1.xml" Id="Rbb82aee30d3e425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df04244d2dd4a96" /><Relationship Type="http://schemas.openxmlformats.org/officeDocument/2006/relationships/notesMaster" Target="/ppt/notesMasters/notesMaster1.xml" Id="Recdef9751199467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3bfac48196e43bb" /><Relationship Type="http://schemas.openxmlformats.org/officeDocument/2006/relationships/notesMaster" Target="/ppt/notesMasters/notesMaster1.xml" Id="R504b3deb712e453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034323d7d441b8" /><Relationship Type="http://schemas.openxmlformats.org/officeDocument/2006/relationships/image" Target="/ppt/media/image.png" Id="R565514e3100d4873" /><Relationship Type="http://schemas.openxmlformats.org/officeDocument/2006/relationships/image" Target="/ppt/media/image2.png" Id="R16a5928871ff4721" /><Relationship Type="http://schemas.openxmlformats.org/officeDocument/2006/relationships/image" Target="/ppt/media/image.jpeg" Id="Rc58b616b7759478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2e8dd00953498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65514e3100d487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6a5928871ff472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8b616b7759478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8105af54764b1e" /><Relationship Type="http://schemas.openxmlformats.org/officeDocument/2006/relationships/slideLayout" Target="/ppt/slideLayouts/slideLayout1.xml" Id="Rc670a279c5704eb6" /><Relationship Type="http://schemas.openxmlformats.org/officeDocument/2006/relationships/slideLayout" Target="/ppt/slideLayouts/slideLayout2.xml" Id="R390ad4854a4b424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70a279c5704eb6"/>
    <p:sldLayoutId xmlns:r="http://schemas.openxmlformats.org/officeDocument/2006/relationships" id="2147483650" r:id="R390ad4854a4b424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bd062fd8d845ed" /><Relationship Type="http://schemas.openxmlformats.org/officeDocument/2006/relationships/notesSlide" Target="/ppt/notesSlides/notesSlide1.xml" Id="Radd2420f40be44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ca7c8e7ece4d49" /><Relationship Type="http://schemas.openxmlformats.org/officeDocument/2006/relationships/notesSlide" Target="/ppt/notesSlides/notesSlide2.xml" Id="Rbde995c8d25b41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8f70b5faca41d4" /><Relationship Type="http://schemas.openxmlformats.org/officeDocument/2006/relationships/notesSlide" Target="/ppt/notesSlides/notesSlide3.xml" Id="R2ecfec59fd28490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4b55a92b574a6c" /><Relationship Type="http://schemas.openxmlformats.org/officeDocument/2006/relationships/notesSlide" Target="/ppt/notesSlides/notesSlide4.xml" Id="R80d6cb2a26ed44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dd74f40e1f49c3" /><Relationship Type="http://schemas.openxmlformats.org/officeDocument/2006/relationships/notesSlide" Target="/ppt/notesSlides/notesSlide5.xml" Id="Raa8532c8ecb54f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02fd4d071a4ca6" /><Relationship Type="http://schemas.openxmlformats.org/officeDocument/2006/relationships/notesSlide" Target="/ppt/notesSlides/notesSlide6.xml" Id="Rcb6d400c6ad445c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abde9d28ce4531" /><Relationship Type="http://schemas.openxmlformats.org/officeDocument/2006/relationships/notesSlide" Target="/ppt/notesSlides/notesSlide7.xml" Id="R8c4d3ccd00f74a1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1039c6c55d436f" /><Relationship Type="http://schemas.openxmlformats.org/officeDocument/2006/relationships/notesSlide" Target="/ppt/notesSlides/notesSlide8.xml" Id="R4e832d24f77d4a7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acf922a6564b6f" /><Relationship Type="http://schemas.openxmlformats.org/officeDocument/2006/relationships/notesSlide" Target="/ppt/notesSlides/notesSlide9.xml" Id="Rab13cbc58fbd48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4947954dde4b21" /><Relationship Type="http://schemas.openxmlformats.org/officeDocument/2006/relationships/notesSlide" Target="/ppt/notesSlides/notesSlide10.xml" Id="R0bc83c55ae67439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c010b8e34c4668" /><Relationship Type="http://schemas.openxmlformats.org/officeDocument/2006/relationships/notesSlide" Target="/ppt/notesSlides/notesSlide11.xml" Id="Re76cc48c2f0e482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68dc8ef59c4872" /><Relationship Type="http://schemas.openxmlformats.org/officeDocument/2006/relationships/notesSlide" Target="/ppt/notesSlides/notesSlide12.xml" Id="R7d0b63f1bc8748d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d176986e3e47d4" /><Relationship Type="http://schemas.openxmlformats.org/officeDocument/2006/relationships/notesSlide" Target="/ppt/notesSlides/notesSlide13.xml" Id="R5333a51185924b0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31a8587ae842c1" /><Relationship Type="http://schemas.openxmlformats.org/officeDocument/2006/relationships/notesSlide" Target="/ppt/notesSlides/notesSlide14.xml" Id="R3bcf72e6eaed49b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39983658164a07" /><Relationship Type="http://schemas.openxmlformats.org/officeDocument/2006/relationships/notesSlide" Target="/ppt/notesSlides/notesSlide15.xml" Id="R80ee18b72d86433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1a54c4797b46d7" /><Relationship Type="http://schemas.openxmlformats.org/officeDocument/2006/relationships/notesSlide" Target="/ppt/notesSlides/notesSlide16.xml" Id="R01bab2699c07483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0f737adc8240a7" /><Relationship Type="http://schemas.openxmlformats.org/officeDocument/2006/relationships/notesSlide" Target="/ppt/notesSlides/notesSlide17.xml" Id="Reb4997e881924cb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ed7aec8d684206" /><Relationship Type="http://schemas.openxmlformats.org/officeDocument/2006/relationships/notesSlide" Target="/ppt/notesSlides/notesSlide18.xml" Id="Rff1e25be5fe145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Leviticus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3:1  |  Leviticus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「人獻供物為平安祭，若是從牛群中獻，無論是公的是母的，必用沒有殘疾的獻在耶和華面前。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his oblation be a sacrifice of peace offering, if he offer it of the herd; whether it be a male or female, he shall offer it without blemish before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3:2  |  Leviticus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他要按手在供物的頭上，宰於會幕門口。亞倫子孫作祭司的，要把血灑在壇的周圍。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lay his hand upon the head of his offering, and kill it at the door of the tabernacle of the congregation: and Aaron’s sons the priests shall sprinkle the blood upon the altar round about.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3:3  |  Leviticus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從平安祭中，將火祭獻給耶和華，也要把蓋臟的脂油和臟上所有的脂油，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offer of the sacrifice of the peace offering an offering made by fire unto the LORD; the fat that covereth the inwards, and all the fat that is upon the inwards,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3:4  |  Leviticus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並兩個腰子和腰子上的脂油，就是靠腰兩旁的脂油，與肝上的網子和腰子，一概取下。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two kidneys, and the fat that is on them, which is by the flanks, and the caul above the liver, with the kidneys, it shall he take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3:5  |  Leviticus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亞倫的子孫要把這些燒在壇的燔祭上，就是在火的柴上，是獻與耶和華為馨香的火祭。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Aaron’s sons shall burn it on the altar upon the burnt sacrifice, which is upon the wood that is on the fire: it is an offering made by fire, of a sweet savour unto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3:6  |  Leviticus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「人向耶和華獻供物為平安祭，若是從羊群中獻，無論是公的是母的，必用沒有殘疾的。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his offering for a sacrifice of peace offering unto the LORD be of the flock; male or female, he shall offer it without blemish.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3:7  |  Leviticus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若獻一隻羊羔為供物，必在耶和華面前獻上，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he offer a lamb for his offering, then shall he offer it before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3:8  |  Leviticus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並要按手在供物的頭上，宰於會幕前。亞倫的子孫要把血灑在壇的周圍。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lay his hand upon the head of his offering, and kill it before the tabernacle of the congregation: and Aaron’s sons shall sprinkle the blood thereof round about upon the altar.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3:9  |  Leviticus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從平安祭中，將火祭獻給耶和華，其中的脂油和整肥尾巴都要在靠近脊骨處取下，並要把蓋臟的脂油和臟上所有的脂油，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offer of the sacrifice of the peace offering an offering made by fire unto the LORD; the fat thereof, and the whole rump, it shall he take off hard by the backbone; and the fat that covereth the inwards, and all the fat that is upon the inwards,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3:10  |  Leviticus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兩個腰子和腰子上的脂油，就是靠腰兩旁的脂油，並肝上的網子和腰子，一概取下。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two kidneys, and the fat that is upon them, which is by the flanks, and the caul above the liver, with the kidneys, it shall he take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3:11  |  Leviticus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祭司要在壇上焚燒，是獻給耶和華為食物的火祭。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priest shall burn it upon the altar: it is the food of the offering made by fire unto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3:12  |  Leviticus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「人的供物若是山羊，必在耶和華面前獻上。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his offering be a goat, then he shall offer it before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3:13  |  Leviticus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要按手在山羊頭上，宰於會幕前。亞倫的子孫要把血灑在壇的周圍，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lay his hand upon the head of it, and kill it before the tabernacle of the congregation: and the sons of Aaron shall sprinkle the blood thereof upon the altar round about.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3:14  |  Leviticus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又把蓋臟的脂油和臟上所有的脂油，兩個腰子和腰子上的脂油，就是靠腰兩旁的脂油，並肝上的網子和腰子，一概取下，獻給耶和華為火祭。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offer thereof his offering, even an offering made by fire unto the LORD; the fat that covereth the inwards, and all the fat that is upon the inwards,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3:15  |  Leviticus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（和合本節號合併）又把蓋臟的脂油和臟上所有的脂油，兩個腰子和腰子上的脂油，就是靠腰兩旁的脂油，並肝上的網子和腰子，一概取下，獻給耶和華為火祭。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two kidneys, and the fat that is upon them, which is by the flanks, and the caul above the liver, with the kidneys, it shall he take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3:16  |  Leviticus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祭司要在壇上焚燒，作為馨香火祭的食物。脂油都是耶和華的。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priest shall burn them upon the altar: it is the food of the offering made by fire for a sweet savour: all the fat is the LORD’s.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3:17  |  Leviticus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在你們一切的住處，脂油和血都不可吃；這要成為你們世世代代永遠的定例。」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shall be a perpetual statute for your generations throughout all your dwellings, that ye eat neither fat nor blood.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2026-08-30T03:51:29.8720000Z</dcterms:created>
  <dcterms:modified xsi:type="dcterms:W3CDTF">2026-08-30T03:51:29.8720000Z</dcterms:modified>
</coreProperties>
</file>