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54449d8749d647c3" /><Relationship Type="http://schemas.openxmlformats.org/officeDocument/2006/relationships/extended-properties" Target="/docProps/app.xml" Id="R7cfde230da304986" /><Relationship Type="http://schemas.openxmlformats.org/officeDocument/2006/relationships/officeDocument" Target="/ppt/presentation.xml" Id="R6b7ec188939546f7" /></Relationships>
</file>

<file path=ppt/presentation.xml><?xml version="1.0" encoding="utf-8"?>
<p:presentation xmlns:p="http://schemas.openxmlformats.org/presentationml/2006/main">
  <p:sldMasterIdLst>
    <p:sldMasterId xmlns:r="http://schemas.openxmlformats.org/officeDocument/2006/relationships" id="2147483648" r:id="Rceac165e0d624399"/>
  </p:sldMasterIdLst>
  <p:notesMasterIdLst>
    <p:notesMasterId xmlns:r="http://schemas.openxmlformats.org/officeDocument/2006/relationships" r:id="R9970bd69a1a645f9"/>
  </p:notesMasterIdLst>
  <p:sldIdLst>
    <p:sldId xmlns:r="http://schemas.openxmlformats.org/officeDocument/2006/relationships" id="256" r:id="Rb7897bf2663a40e8"/>
    <p:sldId xmlns:r="http://schemas.openxmlformats.org/officeDocument/2006/relationships" id="257" r:id="R86f60bf637634cf6"/>
    <p:sldId xmlns:r="http://schemas.openxmlformats.org/officeDocument/2006/relationships" id="258" r:id="Rd831b39aca394e5c"/>
    <p:sldId xmlns:r="http://schemas.openxmlformats.org/officeDocument/2006/relationships" id="259" r:id="R9947277f15924012"/>
    <p:sldId xmlns:r="http://schemas.openxmlformats.org/officeDocument/2006/relationships" id="260" r:id="R66bf9ddb788d45a0"/>
    <p:sldId xmlns:r="http://schemas.openxmlformats.org/officeDocument/2006/relationships" id="261" r:id="Rf046e7d3a1bf4e5d"/>
    <p:sldId xmlns:r="http://schemas.openxmlformats.org/officeDocument/2006/relationships" id="262" r:id="Rb388bd231e0d46fd"/>
    <p:sldId xmlns:r="http://schemas.openxmlformats.org/officeDocument/2006/relationships" id="263" r:id="R7e873e8c1d0a4594"/>
    <p:sldId xmlns:r="http://schemas.openxmlformats.org/officeDocument/2006/relationships" id="264" r:id="R88a8ba8c405b4cc9"/>
    <p:sldId xmlns:r="http://schemas.openxmlformats.org/officeDocument/2006/relationships" id="265" r:id="Rd41329b31e3d4e61"/>
    <p:sldId xmlns:r="http://schemas.openxmlformats.org/officeDocument/2006/relationships" id="266" r:id="Ra9c55b1c859f497e"/>
    <p:sldId xmlns:r="http://schemas.openxmlformats.org/officeDocument/2006/relationships" id="267" r:id="Rac474158b2b949f7"/>
    <p:sldId xmlns:r="http://schemas.openxmlformats.org/officeDocument/2006/relationships" id="268" r:id="Rbc77faf8ec7440cc"/>
    <p:sldId xmlns:r="http://schemas.openxmlformats.org/officeDocument/2006/relationships" id="269" r:id="Rf852db76e2f14c2e"/>
    <p:sldId xmlns:r="http://schemas.openxmlformats.org/officeDocument/2006/relationships" id="270" r:id="R2c67a755167142d7"/>
    <p:sldId xmlns:r="http://schemas.openxmlformats.org/officeDocument/2006/relationships" id="271" r:id="R3267be57323e483b"/>
    <p:sldId xmlns:r="http://schemas.openxmlformats.org/officeDocument/2006/relationships" id="272" r:id="R124a4499d9894eb2"/>
    <p:sldId xmlns:r="http://schemas.openxmlformats.org/officeDocument/2006/relationships" id="273" r:id="Re5bf33bfe1234676"/>
    <p:sldId xmlns:r="http://schemas.openxmlformats.org/officeDocument/2006/relationships" id="274" r:id="Rb3e823a44fb6475e"/>
    <p:sldId xmlns:r="http://schemas.openxmlformats.org/officeDocument/2006/relationships" id="275" r:id="Re65ea2483c7e452a"/>
    <p:sldId xmlns:r="http://schemas.openxmlformats.org/officeDocument/2006/relationships" id="276" r:id="R793d631053914f27"/>
    <p:sldId xmlns:r="http://schemas.openxmlformats.org/officeDocument/2006/relationships" id="277" r:id="R5e18f2c1535341f6"/>
    <p:sldId xmlns:r="http://schemas.openxmlformats.org/officeDocument/2006/relationships" id="278" r:id="R6ba7a8fe39c34689"/>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b50a96b39a374aef" /><Relationship Type="http://schemas.openxmlformats.org/officeDocument/2006/relationships/slideMaster" Target="/ppt/slideMasters/slideMaster1.xml" Id="Rceac165e0d624399" /><Relationship Type="http://schemas.openxmlformats.org/officeDocument/2006/relationships/notesMaster" Target="/ppt/notesMasters/notesMaster1.xml" Id="R9970bd69a1a645f9" /><Relationship Type="http://schemas.openxmlformats.org/officeDocument/2006/relationships/presProps" Target="/ppt/presProps.xml" Id="R61d638dc761d4f48" /><Relationship Type="http://schemas.openxmlformats.org/officeDocument/2006/relationships/tableStyles" Target="/ppt/tableStyles.xml" Id="Rabfc35bc26ec4c0e" /><Relationship Type="http://schemas.openxmlformats.org/officeDocument/2006/relationships/slide" Target="/ppt/slides/slide1.xml" Id="Rb7897bf2663a40e8" /><Relationship Type="http://schemas.openxmlformats.org/officeDocument/2006/relationships/slide" Target="/ppt/slides/slide2.xml" Id="R86f60bf637634cf6" /><Relationship Type="http://schemas.openxmlformats.org/officeDocument/2006/relationships/slide" Target="/ppt/slides/slide3.xml" Id="Rd831b39aca394e5c" /><Relationship Type="http://schemas.openxmlformats.org/officeDocument/2006/relationships/slide" Target="/ppt/slides/slide4.xml" Id="R9947277f15924012" /><Relationship Type="http://schemas.openxmlformats.org/officeDocument/2006/relationships/slide" Target="/ppt/slides/slide5.xml" Id="R66bf9ddb788d45a0" /><Relationship Type="http://schemas.openxmlformats.org/officeDocument/2006/relationships/slide" Target="/ppt/slides/slide6.xml" Id="Rf046e7d3a1bf4e5d" /><Relationship Type="http://schemas.openxmlformats.org/officeDocument/2006/relationships/slide" Target="/ppt/slides/slide7.xml" Id="Rb388bd231e0d46fd" /><Relationship Type="http://schemas.openxmlformats.org/officeDocument/2006/relationships/slide" Target="/ppt/slides/slide8.xml" Id="R7e873e8c1d0a4594" /><Relationship Type="http://schemas.openxmlformats.org/officeDocument/2006/relationships/slide" Target="/ppt/slides/slide9.xml" Id="R88a8ba8c405b4cc9" /><Relationship Type="http://schemas.openxmlformats.org/officeDocument/2006/relationships/slide" Target="/ppt/slides/slide10.xml" Id="Rd41329b31e3d4e61" /><Relationship Type="http://schemas.openxmlformats.org/officeDocument/2006/relationships/slide" Target="/ppt/slides/slide11.xml" Id="Ra9c55b1c859f497e" /><Relationship Type="http://schemas.openxmlformats.org/officeDocument/2006/relationships/slide" Target="/ppt/slides/slide12.xml" Id="Rac474158b2b949f7" /><Relationship Type="http://schemas.openxmlformats.org/officeDocument/2006/relationships/slide" Target="/ppt/slides/slide13.xml" Id="Rbc77faf8ec7440cc" /><Relationship Type="http://schemas.openxmlformats.org/officeDocument/2006/relationships/slide" Target="/ppt/slides/slide14.xml" Id="Rf852db76e2f14c2e" /><Relationship Type="http://schemas.openxmlformats.org/officeDocument/2006/relationships/slide" Target="/ppt/slides/slide15.xml" Id="R2c67a755167142d7" /><Relationship Type="http://schemas.openxmlformats.org/officeDocument/2006/relationships/slide" Target="/ppt/slides/slide16.xml" Id="R3267be57323e483b" /><Relationship Type="http://schemas.openxmlformats.org/officeDocument/2006/relationships/slide" Target="/ppt/slides/slide17.xml" Id="R124a4499d9894eb2" /><Relationship Type="http://schemas.openxmlformats.org/officeDocument/2006/relationships/slide" Target="/ppt/slides/slide18.xml" Id="Re5bf33bfe1234676" /><Relationship Type="http://schemas.openxmlformats.org/officeDocument/2006/relationships/slide" Target="/ppt/slides/slide19.xml" Id="Rb3e823a44fb6475e" /><Relationship Type="http://schemas.openxmlformats.org/officeDocument/2006/relationships/slide" Target="/ppt/slides/slide20.xml" Id="Re65ea2483c7e452a" /><Relationship Type="http://schemas.openxmlformats.org/officeDocument/2006/relationships/slide" Target="/ppt/slides/slide21.xml" Id="R793d631053914f27" /><Relationship Type="http://schemas.openxmlformats.org/officeDocument/2006/relationships/slide" Target="/ppt/slides/slide22.xml" Id="R5e18f2c1535341f6" /><Relationship Type="http://schemas.openxmlformats.org/officeDocument/2006/relationships/slide" Target="/ppt/slides/slide23.xml" Id="R6ba7a8fe39c34689"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fde055dabcf9404c"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9ed2d8e87cc44157" /><Relationship Type="http://schemas.openxmlformats.org/officeDocument/2006/relationships/notesMaster" Target="/ppt/notesMasters/notesMaster1.xml" Id="Rb4247c5ccf6c4e36" /></Relationships>
</file>

<file path=ppt/notesSlides/_rels/notesSlide2.xml.rels>&#65279;<?xml version="1.0" encoding="utf-8"?><Relationships xmlns="http://schemas.openxmlformats.org/package/2006/relationships"><Relationship Type="http://schemas.openxmlformats.org/officeDocument/2006/relationships/slide" Target="/ppt/slides/slide2.xml" Id="R25046e8886c14df5" /><Relationship Type="http://schemas.openxmlformats.org/officeDocument/2006/relationships/notesMaster" Target="/ppt/notesMasters/notesMaster1.xml" Id="R18aae9ed265d4177" /></Relationships>
</file>

<file path=ppt/notesSlides/_rels/notesSlide3.xml.rels>&#65279;<?xml version="1.0" encoding="utf-8"?><Relationships xmlns="http://schemas.openxmlformats.org/package/2006/relationships"><Relationship Type="http://schemas.openxmlformats.org/officeDocument/2006/relationships/slide" Target="/ppt/slides/slide3.xml" Id="R6138b1c9abe9411d" /><Relationship Type="http://schemas.openxmlformats.org/officeDocument/2006/relationships/notesMaster" Target="/ppt/notesMasters/notesMaster1.xml" Id="R3470d95ad5294aac" /></Relationships>
</file>

<file path=ppt/notesSlides/_rels/notesSlide4.xml.rels>&#65279;<?xml version="1.0" encoding="utf-8"?><Relationships xmlns="http://schemas.openxmlformats.org/package/2006/relationships"><Relationship Type="http://schemas.openxmlformats.org/officeDocument/2006/relationships/slide" Target="/ppt/slides/slide4.xml" Id="R0c95a4795ff54128" /><Relationship Type="http://schemas.openxmlformats.org/officeDocument/2006/relationships/notesMaster" Target="/ppt/notesMasters/notesMaster1.xml" Id="R070452d1c7424669" /></Relationships>
</file>

<file path=ppt/notesSlides/_rels/notesSlide5.xml.rels>&#65279;<?xml version="1.0" encoding="utf-8"?><Relationships xmlns="http://schemas.openxmlformats.org/package/2006/relationships"><Relationship Type="http://schemas.openxmlformats.org/officeDocument/2006/relationships/slide" Target="/ppt/slides/slide5.xml" Id="R306b022f59114f85" /><Relationship Type="http://schemas.openxmlformats.org/officeDocument/2006/relationships/notesMaster" Target="/ppt/notesMasters/notesMaster1.xml" Id="R89760ba25ae04def" /></Relationships>
</file>

<file path=ppt/notesSlides/_rels/notesSlide6.xml.rels>&#65279;<?xml version="1.0" encoding="utf-8"?><Relationships xmlns="http://schemas.openxmlformats.org/package/2006/relationships"><Relationship Type="http://schemas.openxmlformats.org/officeDocument/2006/relationships/slide" Target="/ppt/slides/slide6.xml" Id="R64f0bd2b053b44e1" /><Relationship Type="http://schemas.openxmlformats.org/officeDocument/2006/relationships/notesMaster" Target="/ppt/notesMasters/notesMaster1.xml" Id="Rc78af6e7d44e44d4" /></Relationships>
</file>

<file path=ppt/notesSlides/_rels/notesSlide7.xml.rels>&#65279;<?xml version="1.0" encoding="utf-8"?><Relationships xmlns="http://schemas.openxmlformats.org/package/2006/relationships"><Relationship Type="http://schemas.openxmlformats.org/officeDocument/2006/relationships/slide" Target="/ppt/slides/slide7.xml" Id="Ra02bf8e4b0694232" /><Relationship Type="http://schemas.openxmlformats.org/officeDocument/2006/relationships/notesMaster" Target="/ppt/notesMasters/notesMaster1.xml" Id="R7e696617510a4f3a" /></Relationships>
</file>

<file path=ppt/notesSlides/_rels/notesSlide8.xml.rels>&#65279;<?xml version="1.0" encoding="utf-8"?><Relationships xmlns="http://schemas.openxmlformats.org/package/2006/relationships"><Relationship Type="http://schemas.openxmlformats.org/officeDocument/2006/relationships/slide" Target="/ppt/slides/slide8.xml" Id="R48dd118734cb490f" /><Relationship Type="http://schemas.openxmlformats.org/officeDocument/2006/relationships/notesMaster" Target="/ppt/notesMasters/notesMaster1.xml" Id="Rc76b811be8bf4191" /></Relationships>
</file>

<file path=ppt/notesSlides/_rels/notesSlide9.xml.rels>&#65279;<?xml version="1.0" encoding="utf-8"?><Relationships xmlns="http://schemas.openxmlformats.org/package/2006/relationships"><Relationship Type="http://schemas.openxmlformats.org/officeDocument/2006/relationships/slide" Target="/ppt/slides/slide9.xml" Id="Rd116c03363894c25" /><Relationship Type="http://schemas.openxmlformats.org/officeDocument/2006/relationships/notesMaster" Target="/ppt/notesMasters/notesMaster1.xml" Id="Ra695d2961bdb42d2"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73b4668aca97440f" /><Relationship Type="http://schemas.openxmlformats.org/officeDocument/2006/relationships/notesMaster" Target="/ppt/notesMasters/notesMaster1.xml" Id="Rfb740326af3b40a6"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2a52f09539d847ee" /><Relationship Type="http://schemas.openxmlformats.org/officeDocument/2006/relationships/notesMaster" Target="/ppt/notesMasters/notesMaster1.xml" Id="R2522bdfaa1c8491c"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323429b394954042" /><Relationship Type="http://schemas.openxmlformats.org/officeDocument/2006/relationships/notesMaster" Target="/ppt/notesMasters/notesMaster1.xml" Id="Rab316c167daa4900"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4a6f0264205e443c" /><Relationship Type="http://schemas.openxmlformats.org/officeDocument/2006/relationships/notesMaster" Target="/ppt/notesMasters/notesMaster1.xml" Id="R6c00a11742a649ed"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b2833ce1e4c24273" /><Relationship Type="http://schemas.openxmlformats.org/officeDocument/2006/relationships/notesMaster" Target="/ppt/notesMasters/notesMaster1.xml" Id="Rcb75fb30197e4d59"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1c345f75f4354eb7" /><Relationship Type="http://schemas.openxmlformats.org/officeDocument/2006/relationships/notesMaster" Target="/ppt/notesMasters/notesMaster1.xml" Id="R841fc7d717974169"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750cff7ec80e42ff" /><Relationship Type="http://schemas.openxmlformats.org/officeDocument/2006/relationships/notesMaster" Target="/ppt/notesMasters/notesMaster1.xml" Id="R89a1b17d5e0f4e23"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75cfb9d45ff442ac" /><Relationship Type="http://schemas.openxmlformats.org/officeDocument/2006/relationships/notesMaster" Target="/ppt/notesMasters/notesMaster1.xml" Id="Rb8f4419c16b14098"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d568a4eb816d42c8" /><Relationship Type="http://schemas.openxmlformats.org/officeDocument/2006/relationships/notesMaster" Target="/ppt/notesMasters/notesMaster1.xml" Id="R5dde0f50d1954d4f"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552c3ec3e0364976" /><Relationship Type="http://schemas.openxmlformats.org/officeDocument/2006/relationships/notesMaster" Target="/ppt/notesMasters/notesMaster1.xml" Id="R713f0ca433714d1b"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11000692332047dd" /><Relationship Type="http://schemas.openxmlformats.org/officeDocument/2006/relationships/notesMaster" Target="/ppt/notesMasters/notesMaster1.xml" Id="Rc432dbbaa17b488f"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cd8f9c91351c461b" /><Relationship Type="http://schemas.openxmlformats.org/officeDocument/2006/relationships/notesMaster" Target="/ppt/notesMasters/notesMaster1.xml" Id="R6bf645d39ae44ef4"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8fb0425623224c90" /><Relationship Type="http://schemas.openxmlformats.org/officeDocument/2006/relationships/notesMaster" Target="/ppt/notesMasters/notesMaster1.xml" Id="R3c7c43bb632a47dd"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62b5a03f2e394286" /><Relationship Type="http://schemas.openxmlformats.org/officeDocument/2006/relationships/notesMaster" Target="/ppt/notesMasters/notesMaster1.xml" Id="R776b6e3f118c4515"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bcdf07574fea48d1" /><Relationship Type="http://schemas.openxmlformats.org/officeDocument/2006/relationships/image" Target="/ppt/media/image.png" Id="Rb6da9661fa2e4215" /><Relationship Type="http://schemas.openxmlformats.org/officeDocument/2006/relationships/image" Target="/ppt/media/image2.png" Id="R5bedaeb3f85a49b9" /><Relationship Type="http://schemas.openxmlformats.org/officeDocument/2006/relationships/image" Target="/ppt/media/image.jpeg" Id="R61a1c4e98d1e4074"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495f6500284a43f3"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b6da9661fa2e4215"/>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5bedaeb3f85a49b9"/>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61a1c4e98d1e4074"/>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43a0c5ca545649f5" /><Relationship Type="http://schemas.openxmlformats.org/officeDocument/2006/relationships/slideLayout" Target="/ppt/slideLayouts/slideLayout1.xml" Id="Rf627c04051684d06" /><Relationship Type="http://schemas.openxmlformats.org/officeDocument/2006/relationships/slideLayout" Target="/ppt/slideLayouts/slideLayout2.xml" Id="R7c29ca9778f844c6"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f627c04051684d06"/>
    <p:sldLayoutId xmlns:r="http://schemas.openxmlformats.org/officeDocument/2006/relationships" id="2147483650" r:id="R7c29ca9778f844c6"/>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079a8b78fb3e4a09" /><Relationship Type="http://schemas.openxmlformats.org/officeDocument/2006/relationships/notesSlide" Target="/ppt/notesSlides/notesSlide1.xml" Id="Rbd5193005eea43fd"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3903fd5d23e6415f" /><Relationship Type="http://schemas.openxmlformats.org/officeDocument/2006/relationships/notesSlide" Target="/ppt/notesSlides/notesSlide2.xml" Id="Rc5afdeca0e0a43de"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abbf920764254448" /><Relationship Type="http://schemas.openxmlformats.org/officeDocument/2006/relationships/notesSlide" Target="/ppt/notesSlides/notesSlide3.xml" Id="R58c49c5d0bca413f"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1bc632204684459e" /><Relationship Type="http://schemas.openxmlformats.org/officeDocument/2006/relationships/notesSlide" Target="/ppt/notesSlides/notesSlide4.xml" Id="Rfbf2b192fd3740d8"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c29dee81af964643" /><Relationship Type="http://schemas.openxmlformats.org/officeDocument/2006/relationships/notesSlide" Target="/ppt/notesSlides/notesSlide5.xml" Id="R6cd12a3979b64ffb"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20a898ddd7994c70" /><Relationship Type="http://schemas.openxmlformats.org/officeDocument/2006/relationships/notesSlide" Target="/ppt/notesSlides/notesSlide6.xml" Id="Rdd8dd3bea35346ab"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ae7f06db67de4cd1" /><Relationship Type="http://schemas.openxmlformats.org/officeDocument/2006/relationships/notesSlide" Target="/ppt/notesSlides/notesSlide7.xml" Id="R356ab90c8f5f4b05"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cb3236435d6946e6" /><Relationship Type="http://schemas.openxmlformats.org/officeDocument/2006/relationships/notesSlide" Target="/ppt/notesSlides/notesSlide8.xml" Id="R4b4228d88eea41b6"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286783a85c444733" /><Relationship Type="http://schemas.openxmlformats.org/officeDocument/2006/relationships/notesSlide" Target="/ppt/notesSlides/notesSlide9.xml" Id="Rd9dfdd5ba9d146c6"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b3bb762ecbf146b7" /><Relationship Type="http://schemas.openxmlformats.org/officeDocument/2006/relationships/notesSlide" Target="/ppt/notesSlides/notesSlide10.xml" Id="Rf8e84f476cdf4016"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40f28ac6d58f4b03" /><Relationship Type="http://schemas.openxmlformats.org/officeDocument/2006/relationships/notesSlide" Target="/ppt/notesSlides/notesSlide11.xml" Id="Rccb54dd8bd494eb4"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d4b30da0329b4c0d" /><Relationship Type="http://schemas.openxmlformats.org/officeDocument/2006/relationships/notesSlide" Target="/ppt/notesSlides/notesSlide12.xml" Id="Rca25f2e6235b41b8"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984407deeeac4221" /><Relationship Type="http://schemas.openxmlformats.org/officeDocument/2006/relationships/notesSlide" Target="/ppt/notesSlides/notesSlide13.xml" Id="Rdb77eb6301ca46c6"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a07eb5fbf58a4b13" /><Relationship Type="http://schemas.openxmlformats.org/officeDocument/2006/relationships/notesSlide" Target="/ppt/notesSlides/notesSlide14.xml" Id="R1266314aa2e546c8"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3f3b2f9f3bf64545" /><Relationship Type="http://schemas.openxmlformats.org/officeDocument/2006/relationships/notesSlide" Target="/ppt/notesSlides/notesSlide15.xml" Id="R2b6465c2a9e54487"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0343bbbf0e3243db" /><Relationship Type="http://schemas.openxmlformats.org/officeDocument/2006/relationships/notesSlide" Target="/ppt/notesSlides/notesSlide16.xml" Id="Re0352606921a4b44"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d83a578ff53c4978" /><Relationship Type="http://schemas.openxmlformats.org/officeDocument/2006/relationships/notesSlide" Target="/ppt/notesSlides/notesSlide17.xml" Id="Rdad29ea9d2434024"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765fc4bdb6e54235" /><Relationship Type="http://schemas.openxmlformats.org/officeDocument/2006/relationships/notesSlide" Target="/ppt/notesSlides/notesSlide18.xml" Id="R59d1e6f1c715423e" /></Relationships>
</file>

<file path=ppt/slides/_rels/slide19.xml.rels>&#65279;<?xml version="1.0" encoding="utf-8"?><Relationships xmlns="http://schemas.openxmlformats.org/package/2006/relationships"><Relationship Type="http://schemas.openxmlformats.org/officeDocument/2006/relationships/slideLayout" Target="/ppt/slideLayouts/slideLayout2.xml" Id="R9aec4e4e63924fad" /><Relationship Type="http://schemas.openxmlformats.org/officeDocument/2006/relationships/notesSlide" Target="/ppt/notesSlides/notesSlide19.xml" Id="Rac88660afaa34e60" /></Relationships>
</file>

<file path=ppt/slides/_rels/slide20.xml.rels>&#65279;<?xml version="1.0" encoding="utf-8"?><Relationships xmlns="http://schemas.openxmlformats.org/package/2006/relationships"><Relationship Type="http://schemas.openxmlformats.org/officeDocument/2006/relationships/slideLayout" Target="/ppt/slideLayouts/slideLayout2.xml" Id="R45b607a044714c08" /><Relationship Type="http://schemas.openxmlformats.org/officeDocument/2006/relationships/notesSlide" Target="/ppt/notesSlides/notesSlide20.xml" Id="R028058d803614566" /></Relationships>
</file>

<file path=ppt/slides/_rels/slide21.xml.rels>&#65279;<?xml version="1.0" encoding="utf-8"?><Relationships xmlns="http://schemas.openxmlformats.org/package/2006/relationships"><Relationship Type="http://schemas.openxmlformats.org/officeDocument/2006/relationships/slideLayout" Target="/ppt/slideLayouts/slideLayout2.xml" Id="Rdf9136b4e10a4573" /><Relationship Type="http://schemas.openxmlformats.org/officeDocument/2006/relationships/notesSlide" Target="/ppt/notesSlides/notesSlide21.xml" Id="R913bdf885790411f" /></Relationships>
</file>

<file path=ppt/slides/_rels/slide22.xml.rels>&#65279;<?xml version="1.0" encoding="utf-8"?><Relationships xmlns="http://schemas.openxmlformats.org/package/2006/relationships"><Relationship Type="http://schemas.openxmlformats.org/officeDocument/2006/relationships/slideLayout" Target="/ppt/slideLayouts/slideLayout2.xml" Id="Rf3b1a876adff4e55" /><Relationship Type="http://schemas.openxmlformats.org/officeDocument/2006/relationships/notesSlide" Target="/ppt/notesSlides/notesSlide22.xml" Id="Rebfd8d74322f4681" /></Relationships>
</file>

<file path=ppt/slides/_rels/slide23.xml.rels>&#65279;<?xml version="1.0" encoding="utf-8"?><Relationships xmlns="http://schemas.openxmlformats.org/package/2006/relationships"><Relationship Type="http://schemas.openxmlformats.org/officeDocument/2006/relationships/slideLayout" Target="/ppt/slideLayouts/slideLayout2.xml" Id="Rf0e8e5fc48f24276" /><Relationship Type="http://schemas.openxmlformats.org/officeDocument/2006/relationships/notesSlide" Target="/ppt/notesSlides/notesSlide23.xml" Id="Rf74b73bb1f7c431c"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耶利米書第27章</a:t>
            </a:r>
          </a:p>
          <a:p xmlns:a="http://schemas.openxmlformats.org/drawingml/2006/main">
            <a:pPr algn="ctr">
              <a:buNone/>
            </a:pPr>
            <a:r>
              <a:rPr sz="2000">
                <a:solidFill>
                  <a:srgbClr val="FFFFFF"/>
                </a:solidFill>
                <a:latin typeface="Georgia"/>
                <a:ea typeface="Georgia"/>
                <a:cs typeface="Georgia"/>
              </a:rPr>
              <a:t>Jeremiah 27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27:1  |  Jeremiah 27:1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猶大王約西亞的兒子約雅敬登基的時候，有這話從耶和華臨到耶利米說：</a:t>
            </a:r>
          </a:p>
          <a:p xmlns:a="http://schemas.openxmlformats.org/drawingml/2006/main">
            <a:pPr algn="ctr">
              <a:buNone/>
            </a:pPr>
            <a:r>
              <a:rPr sz="2400">
                <a:solidFill>
                  <a:srgbClr val="FFFFFF"/>
                </a:solidFill>
                <a:latin typeface="Georgia"/>
                <a:ea typeface="Georgia"/>
                <a:cs typeface="Georgia"/>
              </a:rPr>
              <a:t>In the beginning of the reign of Jehoiakim the son of Josiah king of Judah came this word unto Jeremiah from the LORD, saying,</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27:2  |  Jeremiah 27:2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「耶和華對我如此說：你做繩索與軛，加在自己的頸項上，</a:t>
            </a:r>
          </a:p>
          <a:p xmlns:a="http://schemas.openxmlformats.org/drawingml/2006/main">
            <a:pPr algn="ctr">
              <a:buNone/>
            </a:pPr>
            <a:r>
              <a:rPr sz="2400">
                <a:solidFill>
                  <a:srgbClr val="FFFFFF"/>
                </a:solidFill>
                <a:latin typeface="Georgia"/>
                <a:ea typeface="Georgia"/>
                <a:cs typeface="Georgia"/>
              </a:rPr>
              <a:t>Thus saith the LORD to me; Make thee bonds and yokes, and put them upon thy neck,</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27:3  |  Jeremiah 27:3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藉那些來到耶路撒冷見猶大王西底家的使臣之手，把繩索與軛送到以東王、摩押王、亞捫王、泰爾王、西頓王那裏，</a:t>
            </a:r>
          </a:p>
          <a:p xmlns:a="http://schemas.openxmlformats.org/drawingml/2006/main">
            <a:pPr algn="ctr">
              <a:buNone/>
            </a:pPr>
            <a:r>
              <a:rPr sz="1800">
                <a:solidFill>
                  <a:srgbClr val="FFFFFF"/>
                </a:solidFill>
                <a:latin typeface="Georgia"/>
                <a:ea typeface="Georgia"/>
                <a:cs typeface="Georgia"/>
              </a:rPr>
              <a:t>And send them to the king of Edom, and to the king of Moab, and to the king of the Ammonites, and to the king of Tyrus, and to the king of Zidon, by the hand of the messengers which come to Jerusalem unto Zedekiah king of Judah;</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27:4  |  Jeremiah 27:4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且囑咐使臣，傳與他們的主人說，萬軍之耶和華－以色列的神如此說：</a:t>
            </a:r>
          </a:p>
          <a:p xmlns:a="http://schemas.openxmlformats.org/drawingml/2006/main">
            <a:pPr algn="ctr">
              <a:buNone/>
            </a:pPr>
            <a:r>
              <a:rPr sz="2400">
                <a:solidFill>
                  <a:srgbClr val="FFFFFF"/>
                </a:solidFill>
                <a:latin typeface="Georgia"/>
                <a:ea typeface="Georgia"/>
                <a:cs typeface="Georgia"/>
              </a:rPr>
              <a:t>And command them to say unto their masters, Thus saith the LORD of hosts, the God of Israel; Thus shall ye say unto your masters;</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27:5  |  Jeremiah 27:5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我用大能和伸出來的膀臂，創造大地和地上的人民、牲畜。我看給誰相宜，就把地給誰。</a:t>
            </a:r>
          </a:p>
          <a:p xmlns:a="http://schemas.openxmlformats.org/drawingml/2006/main">
            <a:pPr algn="ctr">
              <a:buNone/>
            </a:pPr>
            <a:r>
              <a:rPr sz="2100">
                <a:solidFill>
                  <a:srgbClr val="FFFFFF"/>
                </a:solidFill>
                <a:latin typeface="Georgia"/>
                <a:ea typeface="Georgia"/>
                <a:cs typeface="Georgia"/>
              </a:rPr>
              <a:t>I have made the earth, the man and the beast that are upon the ground, by my great power and by my outstretched arm, and have given it unto whom it seemed meet unto me.</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27:6  |  Jeremiah 27:6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現在我將這些地都交給我僕人巴比倫王尼布甲尼撒的手，我也將田野的走獸給他使用。</a:t>
            </a:r>
          </a:p>
          <a:p xmlns:a="http://schemas.openxmlformats.org/drawingml/2006/main">
            <a:pPr algn="ctr">
              <a:buNone/>
            </a:pPr>
            <a:r>
              <a:rPr sz="2100">
                <a:solidFill>
                  <a:srgbClr val="FFFFFF"/>
                </a:solidFill>
                <a:latin typeface="Georgia"/>
                <a:ea typeface="Georgia"/>
                <a:cs typeface="Georgia"/>
              </a:rPr>
              <a:t>And now have I given all these lands into the hand of Nebuchadnezzar the king of Babylon, my servant; and the beasts of the field have I given him also to serve him.</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27:7  |  Jeremiah 27:7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列國都必服事他和他的兒孫，直到他本國[遭報]的日期來到。那時，多國和大君王要使他作他們的奴僕。</a:t>
            </a:r>
          </a:p>
          <a:p xmlns:a="http://schemas.openxmlformats.org/drawingml/2006/main">
            <a:pPr algn="ctr">
              <a:buNone/>
            </a:pPr>
            <a:r>
              <a:rPr sz="2100">
                <a:solidFill>
                  <a:srgbClr val="FFFFFF"/>
                </a:solidFill>
                <a:latin typeface="Georgia"/>
                <a:ea typeface="Georgia"/>
                <a:cs typeface="Georgia"/>
              </a:rPr>
              <a:t>And all nations shall serve him, and his son, and his son’s son, until the very time of his land come: and then many nations and great kings shall serve themselves of him.</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27:8  |  Jeremiah 27:8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000" b="1">
                <a:solidFill>
                  <a:srgbClr val="FFFFFF"/>
                </a:solidFill>
                <a:latin typeface="Microsoft JhengHei"/>
                <a:ea typeface="Microsoft JhengHei"/>
                <a:cs typeface="Microsoft JhengHei"/>
              </a:rPr>
              <a:t>「無論哪一邦哪一國，不肯服事這巴比倫王尼布甲尼撒，也不把頸項放在巴比倫王的軛下，我必用刀劍、饑荒、瘟疫刑罰那邦，直到我藉巴比倫王的手將他們毀滅。這是耶和華說的。</a:t>
            </a:r>
          </a:p>
          <a:p xmlns:a="http://schemas.openxmlformats.org/drawingml/2006/main">
            <a:pPr algn="ctr">
              <a:buNone/>
            </a:pPr>
            <a:r>
              <a:rPr sz="1800">
                <a:solidFill>
                  <a:srgbClr val="FFFFFF"/>
                </a:solidFill>
                <a:latin typeface="Georgia"/>
                <a:ea typeface="Georgia"/>
                <a:cs typeface="Georgia"/>
              </a:rPr>
              <a:t>And it shall come to pass, that the nation and kingdom which will not serve the same Nebuchadnezzar the king of Babylon, and that will not put their neck under the yoke of the king of Babylon, that nation will I punish, saith the LORD, with the sword, and with the famine, and with the pestilence, until I have consumed them by his hand.</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27:9  |  Jeremiah 27:9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至於你們，不可聽從你們的先知和占卜的、圓夢的、觀兆的，以及行邪術的；他們告訴你們說：『你們不致服事巴比倫王。』</a:t>
            </a:r>
          </a:p>
          <a:p xmlns:a="http://schemas.openxmlformats.org/drawingml/2006/main">
            <a:pPr algn="ctr">
              <a:buNone/>
            </a:pPr>
            <a:r>
              <a:rPr sz="2100">
                <a:solidFill>
                  <a:srgbClr val="FFFFFF"/>
                </a:solidFill>
                <a:latin typeface="Georgia"/>
                <a:ea typeface="Georgia"/>
                <a:cs typeface="Georgia"/>
              </a:rPr>
              <a:t>Therefore hearken not ye to your prophets, nor to your diviners, nor to your dreamers, nor to your enchanters, nor to your sorcerers, which speak unto you, saying, Ye shall not serve the king of Babylon:</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27:10  |  Jeremiah 27:10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他們向你們說假預言，要叫你們遷移，遠離本地，以致我將你們趕出去，使你們滅亡。</a:t>
            </a:r>
          </a:p>
          <a:p xmlns:a="http://schemas.openxmlformats.org/drawingml/2006/main">
            <a:pPr algn="ctr">
              <a:buNone/>
            </a:pPr>
            <a:r>
              <a:rPr sz="2400">
                <a:solidFill>
                  <a:srgbClr val="FFFFFF"/>
                </a:solidFill>
                <a:latin typeface="Georgia"/>
                <a:ea typeface="Georgia"/>
                <a:cs typeface="Georgia"/>
              </a:rPr>
              <a:t>For they prophesy a lie unto you, to remove you far from your land; and that I should drive you out, and ye should perish.</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27:11  |  Jeremiah 27:11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但哪一邦肯把頸項放在巴比倫王的軛下服事他，我必使那邦仍在本地存留，得以耕種居住。這是耶和華說的。」</a:t>
            </a:r>
          </a:p>
          <a:p xmlns:a="http://schemas.openxmlformats.org/drawingml/2006/main">
            <a:pPr algn="ctr">
              <a:buNone/>
            </a:pPr>
            <a:r>
              <a:rPr sz="2100">
                <a:solidFill>
                  <a:srgbClr val="FFFFFF"/>
                </a:solidFill>
                <a:latin typeface="Georgia"/>
                <a:ea typeface="Georgia"/>
                <a:cs typeface="Georgia"/>
              </a:rPr>
              <a:t>But the nations that bring their neck under the yoke of the king of Babylon, and serve him, those will I let remain still in their own land, saith the LORD; and they shall till it, and dwell therein.</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27:12  |  Jeremiah 27:12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我就照這一切的話對猶大王西底家說：「要把你們的頸項放在巴比倫王的軛下，服事他和他的百姓，便得存活。</a:t>
            </a:r>
          </a:p>
          <a:p xmlns:a="http://schemas.openxmlformats.org/drawingml/2006/main">
            <a:pPr algn="ctr">
              <a:buNone/>
            </a:pPr>
            <a:r>
              <a:rPr sz="2100">
                <a:solidFill>
                  <a:srgbClr val="FFFFFF"/>
                </a:solidFill>
                <a:latin typeface="Georgia"/>
                <a:ea typeface="Georgia"/>
                <a:cs typeface="Georgia"/>
              </a:rPr>
              <a:t>I spake also to Zedekiah king of Judah according to all these words, saying, Bring your necks under the yoke of the king of Babylon, and serve him and his people, and live.</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27:13  |  Jeremiah 27:13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你和你的百姓為何要因刀劍、饑荒、瘟疫死亡，正如耶和華論到不服事巴比倫王的那國說的話呢？</a:t>
            </a:r>
          </a:p>
          <a:p xmlns:a="http://schemas.openxmlformats.org/drawingml/2006/main">
            <a:pPr algn="ctr">
              <a:buNone/>
            </a:pPr>
            <a:r>
              <a:rPr sz="2100">
                <a:solidFill>
                  <a:srgbClr val="FFFFFF"/>
                </a:solidFill>
                <a:latin typeface="Georgia"/>
                <a:ea typeface="Georgia"/>
                <a:cs typeface="Georgia"/>
              </a:rPr>
              <a:t>Why will ye die, thou and thy people, by the sword, by the famine, and by the pestilence, as the LORD hath spoken against the nation that will not serve the king of Babylon?</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27:14  |  Jeremiah 27:14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不可聽那些先知對你們所說的話；他們說：『你們不致服事巴比倫王』，其實他們向你們說假預言。</a:t>
            </a:r>
          </a:p>
          <a:p xmlns:a="http://schemas.openxmlformats.org/drawingml/2006/main">
            <a:pPr algn="ctr">
              <a:buNone/>
            </a:pPr>
            <a:r>
              <a:rPr sz="2100">
                <a:solidFill>
                  <a:srgbClr val="FFFFFF"/>
                </a:solidFill>
                <a:latin typeface="Georgia"/>
                <a:ea typeface="Georgia"/>
                <a:cs typeface="Georgia"/>
              </a:rPr>
              <a:t>Therefore hearken not unto the words of the prophets that speak unto you, saying, Ye shall not serve the king of Babylon: for they prophesy a lie unto you.</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27:15  |  Jeremiah 27:15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耶和華說：『我並沒有打發他們，他們卻託我的名說假預言，好使我將你們和向你們說預言的那些先知趕出去，一同滅亡。』」</a:t>
            </a:r>
          </a:p>
          <a:p xmlns:a="http://schemas.openxmlformats.org/drawingml/2006/main">
            <a:pPr algn="ctr">
              <a:buNone/>
            </a:pPr>
            <a:r>
              <a:rPr sz="2100">
                <a:solidFill>
                  <a:srgbClr val="FFFFFF"/>
                </a:solidFill>
                <a:latin typeface="Georgia"/>
                <a:ea typeface="Georgia"/>
                <a:cs typeface="Georgia"/>
              </a:rPr>
              <a:t>For I have not sent them, saith the LORD, yet they prophesy a lie in my name; that I might drive you out, and that ye might perish, ye, and the prophets that prophesy unto you.</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27:16  |  Jeremiah 27:16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我又對祭司和這眾民說：「耶和華如此說：你們不可聽那先知對你們所說的預言。他們說：『耶和華殿中的器皿快要從巴比倫帶回來』；其實他們向你們說假預言。</a:t>
            </a:r>
          </a:p>
          <a:p xmlns:a="http://schemas.openxmlformats.org/drawingml/2006/main">
            <a:pPr algn="ctr">
              <a:buNone/>
            </a:pPr>
            <a:r>
              <a:rPr sz="1800">
                <a:solidFill>
                  <a:srgbClr val="FFFFFF"/>
                </a:solidFill>
                <a:latin typeface="Georgia"/>
                <a:ea typeface="Georgia"/>
                <a:cs typeface="Georgia"/>
              </a:rPr>
              <a:t>Also I spake to the priests and to all this people, saying, Thus saith the LORD; Hearken not to the words of your prophets that prophesy unto you, saying, Behold, the vessels of the LORD’s house shall now shortly be brought again from Babylon: for they prophesy a lie unto you.</a:t>
            </a:r>
          </a:p>
        </p:txBody>
      </p:sp>
    </p:spTree>
    <p:extLst>
      <p:ext uri="{BB962C8B-B14F-4D97-AF65-F5344CB8AC3E}">
        <p14:creationId xmlns:p14="http://schemas.microsoft.com/office/powerpoint/2010/main" val="179098557"/>
      </p:ext>
    </p:extLst>
  </p:cSld>
</p:sld>
</file>

<file path=ppt/slides/slide1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27:17  |  Jeremiah 27:17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不可聽從他們，只管服事巴比倫王便得存活。這城何致變為荒場呢？</a:t>
            </a:r>
          </a:p>
          <a:p xmlns:a="http://schemas.openxmlformats.org/drawingml/2006/main">
            <a:pPr algn="ctr">
              <a:buNone/>
            </a:pPr>
            <a:r>
              <a:rPr sz="2400">
                <a:solidFill>
                  <a:srgbClr val="FFFFFF"/>
                </a:solidFill>
                <a:latin typeface="Georgia"/>
                <a:ea typeface="Georgia"/>
                <a:cs typeface="Georgia"/>
              </a:rPr>
              <a:t>Hearken not unto them; serve the king of Babylon, and live: wherefore should this city be laid waste?</a:t>
            </a:r>
          </a:p>
        </p:txBody>
      </p:sp>
    </p:spTree>
    <p:extLst>
      <p:ext uri="{BB962C8B-B14F-4D97-AF65-F5344CB8AC3E}">
        <p14:creationId xmlns:p14="http://schemas.microsoft.com/office/powerpoint/2010/main" val="179098557"/>
      </p:ext>
    </p:extLst>
  </p:cSld>
</p:sld>
</file>

<file path=ppt/slides/slide1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27:18  |  Jeremiah 27:18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他們若果是先知，有耶和華的話臨到他們，讓他們祈求萬軍之耶和華，使那在耶和華殿中和猶大王宮內，並耶路撒冷剩下的器皿，不被帶到巴比倫去。（</a:t>
            </a:r>
          </a:p>
          <a:p xmlns:a="http://schemas.openxmlformats.org/drawingml/2006/main">
            <a:pPr algn="ctr">
              <a:buNone/>
            </a:pPr>
            <a:r>
              <a:rPr sz="1800">
                <a:solidFill>
                  <a:srgbClr val="FFFFFF"/>
                </a:solidFill>
                <a:latin typeface="Georgia"/>
                <a:ea typeface="Georgia"/>
                <a:cs typeface="Georgia"/>
              </a:rPr>
              <a:t>But if they be prophets, and if the word of the LORD be with them, let them now make intercession to the LORD of hosts, that the vessels which are left in the house of the LORD, and in the house of the king of Judah, and at Jerusalem, go not to Babylon.</a:t>
            </a:r>
          </a:p>
        </p:txBody>
      </p:sp>
    </p:spTree>
    <p:extLst>
      <p:ext uri="{BB962C8B-B14F-4D97-AF65-F5344CB8AC3E}">
        <p14:creationId xmlns:p14="http://schemas.microsoft.com/office/powerpoint/2010/main" val="179098557"/>
      </p:ext>
    </p:extLst>
  </p:cSld>
</p:sld>
</file>

<file path=ppt/slides/slide2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27:19  |  Jeremiah 27:19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因為萬軍之耶和華論到柱子、[銅]海、[盆]座，並剩在這城裏的器皿，</a:t>
            </a:r>
          </a:p>
          <a:p xmlns:a="http://schemas.openxmlformats.org/drawingml/2006/main">
            <a:pPr algn="ctr">
              <a:buNone/>
            </a:pPr>
            <a:r>
              <a:rPr sz="2100">
                <a:solidFill>
                  <a:srgbClr val="FFFFFF"/>
                </a:solidFill>
                <a:latin typeface="Georgia"/>
                <a:ea typeface="Georgia"/>
                <a:cs typeface="Georgia"/>
              </a:rPr>
              <a:t>For thus saith the LORD of hosts concerning the pillars, and concerning the sea, and concerning the bases, and concerning the residue of the vessels that remain in this city,</a:t>
            </a:r>
          </a:p>
        </p:txBody>
      </p:sp>
    </p:spTree>
    <p:extLst>
      <p:ext uri="{BB962C8B-B14F-4D97-AF65-F5344CB8AC3E}">
        <p14:creationId xmlns:p14="http://schemas.microsoft.com/office/powerpoint/2010/main" val="179098557"/>
      </p:ext>
    </p:extLst>
  </p:cSld>
</p:sld>
</file>

<file path=ppt/slides/slide2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27:20  |  Jeremiah 27:20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就是巴比倫王尼布甲尼撒擄掠猶大王約雅敬的兒子耶哥尼雅，和猶大、耶路撒冷一切貴冑的時候所沒有掠去的器皿。）</a:t>
            </a:r>
          </a:p>
          <a:p xmlns:a="http://schemas.openxmlformats.org/drawingml/2006/main">
            <a:pPr algn="ctr">
              <a:buNone/>
            </a:pPr>
            <a:r>
              <a:rPr sz="2100">
                <a:solidFill>
                  <a:srgbClr val="FFFFFF"/>
                </a:solidFill>
                <a:latin typeface="Georgia"/>
                <a:ea typeface="Georgia"/>
                <a:cs typeface="Georgia"/>
              </a:rPr>
              <a:t>Which Nebuchadnezzar king of Babylon took not, when he carried away captive Jeconiah the son of Jehoiakim king of Judah from Jerusalem to Babylon, and all the nobles of Judah and Jerusalem;</a:t>
            </a:r>
          </a:p>
        </p:txBody>
      </p:sp>
    </p:spTree>
    <p:extLst>
      <p:ext uri="{BB962C8B-B14F-4D97-AF65-F5344CB8AC3E}">
        <p14:creationId xmlns:p14="http://schemas.microsoft.com/office/powerpoint/2010/main" val="179098557"/>
      </p:ext>
    </p:extLst>
  </p:cSld>
</p:sld>
</file>

<file path=ppt/slides/slide2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27:21  |  Jeremiah 27:21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論到那在耶和華殿中和猶大王宮內，並耶路撒冷剩下的器皿，萬軍之耶和華－以色列的神如此說：</a:t>
            </a:r>
          </a:p>
          <a:p xmlns:a="http://schemas.openxmlformats.org/drawingml/2006/main">
            <a:pPr algn="ctr">
              <a:buNone/>
            </a:pPr>
            <a:r>
              <a:rPr sz="2100">
                <a:solidFill>
                  <a:srgbClr val="FFFFFF"/>
                </a:solidFill>
                <a:latin typeface="Georgia"/>
                <a:ea typeface="Georgia"/>
                <a:cs typeface="Georgia"/>
              </a:rPr>
              <a:t>Yea, thus saith the LORD of hosts, the God of Israel, concerning the vessels that remain in the house of the LORD, and in the house of the king of Judah and of Jerusalem;</a:t>
            </a:r>
          </a:p>
        </p:txBody>
      </p:sp>
    </p:spTree>
    <p:extLst>
      <p:ext uri="{BB962C8B-B14F-4D97-AF65-F5344CB8AC3E}">
        <p14:creationId xmlns:p14="http://schemas.microsoft.com/office/powerpoint/2010/main" val="179098557"/>
      </p:ext>
    </p:extLst>
  </p:cSld>
</p:sld>
</file>

<file path=ppt/slides/slide2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27:22  |  Jeremiah 27:22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必被帶到巴比倫存在那裏，直到我眷顧以色列人的日子。那時，我必將這器皿帶回來，交還此地。這是耶和華說的。」</a:t>
            </a:r>
          </a:p>
          <a:p xmlns:a="http://schemas.openxmlformats.org/drawingml/2006/main">
            <a:pPr algn="ctr">
              <a:buNone/>
            </a:pPr>
            <a:r>
              <a:rPr sz="2100">
                <a:solidFill>
                  <a:srgbClr val="FFFFFF"/>
                </a:solidFill>
                <a:latin typeface="Georgia"/>
                <a:ea typeface="Georgia"/>
                <a:cs typeface="Georgia"/>
              </a:rPr>
              <a:t>They shall be carried to Babylon, and there shall they be until the day that I visit them, saith the LORD; then will I bring them up, and restore them to this place.</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2026-08-30T04:11:01.7010000Z</dcterms:created>
  <dcterms:modified xsi:type="dcterms:W3CDTF">2026-08-30T04:11:01.7010000Z</dcterms:modified>
</coreProperties>
</file>