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876d49d1e24c5c" /><Relationship Type="http://schemas.openxmlformats.org/officeDocument/2006/relationships/extended-properties" Target="/docProps/app.xml" Id="R39158b45db0f4578" /><Relationship Type="http://schemas.openxmlformats.org/officeDocument/2006/relationships/officeDocument" Target="/ppt/presentation.xml" Id="R0c72a88ebe4246c2" /></Relationships>
</file>

<file path=ppt/presentation.xml><?xml version="1.0" encoding="utf-8"?>
<p:presentation xmlns:p="http://schemas.openxmlformats.org/presentationml/2006/main">
  <p:sldMasterIdLst>
    <p:sldMasterId xmlns:r="http://schemas.openxmlformats.org/officeDocument/2006/relationships" id="2147483648" r:id="Rf73a9d365d7b4cad"/>
  </p:sldMasterIdLst>
  <p:notesMasterIdLst>
    <p:notesMasterId xmlns:r="http://schemas.openxmlformats.org/officeDocument/2006/relationships" r:id="R499fad705890448f"/>
  </p:notesMasterIdLst>
  <p:sldIdLst>
    <p:sldId xmlns:r="http://schemas.openxmlformats.org/officeDocument/2006/relationships" id="256" r:id="R9519da2b52a049fa"/>
    <p:sldId xmlns:r="http://schemas.openxmlformats.org/officeDocument/2006/relationships" id="257" r:id="Rd5d0606ca5514475"/>
    <p:sldId xmlns:r="http://schemas.openxmlformats.org/officeDocument/2006/relationships" id="258" r:id="R3a07c673764442de"/>
    <p:sldId xmlns:r="http://schemas.openxmlformats.org/officeDocument/2006/relationships" id="259" r:id="R101dca6b383b45d0"/>
    <p:sldId xmlns:r="http://schemas.openxmlformats.org/officeDocument/2006/relationships" id="260" r:id="Ra14ca385d0b64312"/>
    <p:sldId xmlns:r="http://schemas.openxmlformats.org/officeDocument/2006/relationships" id="261" r:id="Re5a8125e0e134535"/>
    <p:sldId xmlns:r="http://schemas.openxmlformats.org/officeDocument/2006/relationships" id="262" r:id="R33d54ab313cc4ba7"/>
    <p:sldId xmlns:r="http://schemas.openxmlformats.org/officeDocument/2006/relationships" id="263" r:id="Rdfc66af977874318"/>
    <p:sldId xmlns:r="http://schemas.openxmlformats.org/officeDocument/2006/relationships" id="264" r:id="Rf60c6a7ffc5b4cd7"/>
    <p:sldId xmlns:r="http://schemas.openxmlformats.org/officeDocument/2006/relationships" id="265" r:id="R782c74a4ca8142c8"/>
    <p:sldId xmlns:r="http://schemas.openxmlformats.org/officeDocument/2006/relationships" id="266" r:id="R1a69a8d195004c2c"/>
    <p:sldId xmlns:r="http://schemas.openxmlformats.org/officeDocument/2006/relationships" id="267" r:id="Re415f7802d764d86"/>
    <p:sldId xmlns:r="http://schemas.openxmlformats.org/officeDocument/2006/relationships" id="268" r:id="R035e38fc3c4147b7"/>
    <p:sldId xmlns:r="http://schemas.openxmlformats.org/officeDocument/2006/relationships" id="269" r:id="Ra727a03f3bcb4930"/>
    <p:sldId xmlns:r="http://schemas.openxmlformats.org/officeDocument/2006/relationships" id="270" r:id="Re179bbcb24cc41b5"/>
    <p:sldId xmlns:r="http://schemas.openxmlformats.org/officeDocument/2006/relationships" id="271" r:id="Rd33fcaf1ebbc48d4"/>
    <p:sldId xmlns:r="http://schemas.openxmlformats.org/officeDocument/2006/relationships" id="272" r:id="R5a8de56b7e474b40"/>
    <p:sldId xmlns:r="http://schemas.openxmlformats.org/officeDocument/2006/relationships" id="273" r:id="R1ffab73a18c34395"/>
    <p:sldId xmlns:r="http://schemas.openxmlformats.org/officeDocument/2006/relationships" id="274" r:id="R9d7c2c9d6bdf40ca"/>
    <p:sldId xmlns:r="http://schemas.openxmlformats.org/officeDocument/2006/relationships" id="275" r:id="R6a4d9bc353154b36"/>
    <p:sldId xmlns:r="http://schemas.openxmlformats.org/officeDocument/2006/relationships" id="276" r:id="R6aad06e5c4ae4c02"/>
    <p:sldId xmlns:r="http://schemas.openxmlformats.org/officeDocument/2006/relationships" id="277" r:id="R122f8b0bd0194356"/>
    <p:sldId xmlns:r="http://schemas.openxmlformats.org/officeDocument/2006/relationships" id="278" r:id="R1dbdf6e2514044c6"/>
    <p:sldId xmlns:r="http://schemas.openxmlformats.org/officeDocument/2006/relationships" id="279" r:id="Rc18732dfb4304acf"/>
    <p:sldId xmlns:r="http://schemas.openxmlformats.org/officeDocument/2006/relationships" id="280" r:id="R051c73ffb0684f1a"/>
    <p:sldId xmlns:r="http://schemas.openxmlformats.org/officeDocument/2006/relationships" id="281" r:id="R0cd9714eb1ff4acb"/>
    <p:sldId xmlns:r="http://schemas.openxmlformats.org/officeDocument/2006/relationships" id="282" r:id="R6f70895eced64ea3"/>
    <p:sldId xmlns:r="http://schemas.openxmlformats.org/officeDocument/2006/relationships" id="283" r:id="R38b82a8fd9244de1"/>
    <p:sldId xmlns:r="http://schemas.openxmlformats.org/officeDocument/2006/relationships" id="284" r:id="Rae0c9cc511dc414f"/>
    <p:sldId xmlns:r="http://schemas.openxmlformats.org/officeDocument/2006/relationships" id="285" r:id="R6c995757bec246a3"/>
    <p:sldId xmlns:r="http://schemas.openxmlformats.org/officeDocument/2006/relationships" id="286" r:id="Rf6e6ad83b4024189"/>
    <p:sldId xmlns:r="http://schemas.openxmlformats.org/officeDocument/2006/relationships" id="287" r:id="R8b590d7d11c248d7"/>
    <p:sldId xmlns:r="http://schemas.openxmlformats.org/officeDocument/2006/relationships" id="288" r:id="R8190ddf82d514264"/>
    <p:sldId xmlns:r="http://schemas.openxmlformats.org/officeDocument/2006/relationships" id="289" r:id="R2597c024386944f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48386dde0e41fb" /><Relationship Type="http://schemas.openxmlformats.org/officeDocument/2006/relationships/slideMaster" Target="/ppt/slideMasters/slideMaster1.xml" Id="Rf73a9d365d7b4cad" /><Relationship Type="http://schemas.openxmlformats.org/officeDocument/2006/relationships/notesMaster" Target="/ppt/notesMasters/notesMaster1.xml" Id="R499fad705890448f" /><Relationship Type="http://schemas.openxmlformats.org/officeDocument/2006/relationships/presProps" Target="/ppt/presProps.xml" Id="R4e7c06f5a6484efd" /><Relationship Type="http://schemas.openxmlformats.org/officeDocument/2006/relationships/tableStyles" Target="/ppt/tableStyles.xml" Id="Rd5477d4b964e43bd" /><Relationship Type="http://schemas.openxmlformats.org/officeDocument/2006/relationships/slide" Target="/ppt/slides/slide1.xml" Id="R9519da2b52a049fa" /><Relationship Type="http://schemas.openxmlformats.org/officeDocument/2006/relationships/slide" Target="/ppt/slides/slide2.xml" Id="Rd5d0606ca5514475" /><Relationship Type="http://schemas.openxmlformats.org/officeDocument/2006/relationships/slide" Target="/ppt/slides/slide3.xml" Id="R3a07c673764442de" /><Relationship Type="http://schemas.openxmlformats.org/officeDocument/2006/relationships/slide" Target="/ppt/slides/slide4.xml" Id="R101dca6b383b45d0" /><Relationship Type="http://schemas.openxmlformats.org/officeDocument/2006/relationships/slide" Target="/ppt/slides/slide5.xml" Id="Ra14ca385d0b64312" /><Relationship Type="http://schemas.openxmlformats.org/officeDocument/2006/relationships/slide" Target="/ppt/slides/slide6.xml" Id="Re5a8125e0e134535" /><Relationship Type="http://schemas.openxmlformats.org/officeDocument/2006/relationships/slide" Target="/ppt/slides/slide7.xml" Id="R33d54ab313cc4ba7" /><Relationship Type="http://schemas.openxmlformats.org/officeDocument/2006/relationships/slide" Target="/ppt/slides/slide8.xml" Id="Rdfc66af977874318" /><Relationship Type="http://schemas.openxmlformats.org/officeDocument/2006/relationships/slide" Target="/ppt/slides/slide9.xml" Id="Rf60c6a7ffc5b4cd7" /><Relationship Type="http://schemas.openxmlformats.org/officeDocument/2006/relationships/slide" Target="/ppt/slides/slide10.xml" Id="R782c74a4ca8142c8" /><Relationship Type="http://schemas.openxmlformats.org/officeDocument/2006/relationships/slide" Target="/ppt/slides/slide11.xml" Id="R1a69a8d195004c2c" /><Relationship Type="http://schemas.openxmlformats.org/officeDocument/2006/relationships/slide" Target="/ppt/slides/slide12.xml" Id="Re415f7802d764d86" /><Relationship Type="http://schemas.openxmlformats.org/officeDocument/2006/relationships/slide" Target="/ppt/slides/slide13.xml" Id="R035e38fc3c4147b7" /><Relationship Type="http://schemas.openxmlformats.org/officeDocument/2006/relationships/slide" Target="/ppt/slides/slide14.xml" Id="Ra727a03f3bcb4930" /><Relationship Type="http://schemas.openxmlformats.org/officeDocument/2006/relationships/slide" Target="/ppt/slides/slide15.xml" Id="Re179bbcb24cc41b5" /><Relationship Type="http://schemas.openxmlformats.org/officeDocument/2006/relationships/slide" Target="/ppt/slides/slide16.xml" Id="Rd33fcaf1ebbc48d4" /><Relationship Type="http://schemas.openxmlformats.org/officeDocument/2006/relationships/slide" Target="/ppt/slides/slide17.xml" Id="R5a8de56b7e474b40" /><Relationship Type="http://schemas.openxmlformats.org/officeDocument/2006/relationships/slide" Target="/ppt/slides/slide18.xml" Id="R1ffab73a18c34395" /><Relationship Type="http://schemas.openxmlformats.org/officeDocument/2006/relationships/slide" Target="/ppt/slides/slide19.xml" Id="R9d7c2c9d6bdf40ca" /><Relationship Type="http://schemas.openxmlformats.org/officeDocument/2006/relationships/slide" Target="/ppt/slides/slide20.xml" Id="R6a4d9bc353154b36" /><Relationship Type="http://schemas.openxmlformats.org/officeDocument/2006/relationships/slide" Target="/ppt/slides/slide21.xml" Id="R6aad06e5c4ae4c02" /><Relationship Type="http://schemas.openxmlformats.org/officeDocument/2006/relationships/slide" Target="/ppt/slides/slide22.xml" Id="R122f8b0bd0194356" /><Relationship Type="http://schemas.openxmlformats.org/officeDocument/2006/relationships/slide" Target="/ppt/slides/slide23.xml" Id="R1dbdf6e2514044c6" /><Relationship Type="http://schemas.openxmlformats.org/officeDocument/2006/relationships/slide" Target="/ppt/slides/slide24.xml" Id="Rc18732dfb4304acf" /><Relationship Type="http://schemas.openxmlformats.org/officeDocument/2006/relationships/slide" Target="/ppt/slides/slide25.xml" Id="R051c73ffb0684f1a" /><Relationship Type="http://schemas.openxmlformats.org/officeDocument/2006/relationships/slide" Target="/ppt/slides/slide26.xml" Id="R0cd9714eb1ff4acb" /><Relationship Type="http://schemas.openxmlformats.org/officeDocument/2006/relationships/slide" Target="/ppt/slides/slide27.xml" Id="R6f70895eced64ea3" /><Relationship Type="http://schemas.openxmlformats.org/officeDocument/2006/relationships/slide" Target="/ppt/slides/slide28.xml" Id="R38b82a8fd9244de1" /><Relationship Type="http://schemas.openxmlformats.org/officeDocument/2006/relationships/slide" Target="/ppt/slides/slide29.xml" Id="Rae0c9cc511dc414f" /><Relationship Type="http://schemas.openxmlformats.org/officeDocument/2006/relationships/slide" Target="/ppt/slides/slide30.xml" Id="R6c995757bec246a3" /><Relationship Type="http://schemas.openxmlformats.org/officeDocument/2006/relationships/slide" Target="/ppt/slides/slide31.xml" Id="Rf6e6ad83b4024189" /><Relationship Type="http://schemas.openxmlformats.org/officeDocument/2006/relationships/slide" Target="/ppt/slides/slide32.xml" Id="R8b590d7d11c248d7" /><Relationship Type="http://schemas.openxmlformats.org/officeDocument/2006/relationships/slide" Target="/ppt/slides/slide33.xml" Id="R8190ddf82d514264" /><Relationship Type="http://schemas.openxmlformats.org/officeDocument/2006/relationships/slide" Target="/ppt/slides/slide34.xml" Id="R2597c024386944f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f019ce20b140d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7cdb9060f764f59" /><Relationship Type="http://schemas.openxmlformats.org/officeDocument/2006/relationships/notesMaster" Target="/ppt/notesMasters/notesMaster1.xml" Id="Rc49c9c6b94954b55" /></Relationships>
</file>

<file path=ppt/notesSlides/_rels/notesSlide2.xml.rels>&#65279;<?xml version="1.0" encoding="utf-8"?><Relationships xmlns="http://schemas.openxmlformats.org/package/2006/relationships"><Relationship Type="http://schemas.openxmlformats.org/officeDocument/2006/relationships/slide" Target="/ppt/slides/slide2.xml" Id="Rce1464e871fa4e30" /><Relationship Type="http://schemas.openxmlformats.org/officeDocument/2006/relationships/notesMaster" Target="/ppt/notesMasters/notesMaster1.xml" Id="R15ad0b87c9cd4800" /></Relationships>
</file>

<file path=ppt/notesSlides/_rels/notesSlide3.xml.rels>&#65279;<?xml version="1.0" encoding="utf-8"?><Relationships xmlns="http://schemas.openxmlformats.org/package/2006/relationships"><Relationship Type="http://schemas.openxmlformats.org/officeDocument/2006/relationships/slide" Target="/ppt/slides/slide3.xml" Id="R3d592968f7e646cc" /><Relationship Type="http://schemas.openxmlformats.org/officeDocument/2006/relationships/notesMaster" Target="/ppt/notesMasters/notesMaster1.xml" Id="R02a8f8eb35244a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1040eac0d5e94490" /><Relationship Type="http://schemas.openxmlformats.org/officeDocument/2006/relationships/notesMaster" Target="/ppt/notesMasters/notesMaster1.xml" Id="R84bccf4b08e5458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bbc1dfff1764e9b" /><Relationship Type="http://schemas.openxmlformats.org/officeDocument/2006/relationships/notesMaster" Target="/ppt/notesMasters/notesMaster1.xml" Id="R7ac3c4dc4c7142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c24c56c00074833" /><Relationship Type="http://schemas.openxmlformats.org/officeDocument/2006/relationships/notesMaster" Target="/ppt/notesMasters/notesMaster1.xml" Id="Ra5fb0238e0de42a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7ab1afd04a24690" /><Relationship Type="http://schemas.openxmlformats.org/officeDocument/2006/relationships/notesMaster" Target="/ppt/notesMasters/notesMaster1.xml" Id="Rff7782bacd2b4c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fd4015cd39714d49" /><Relationship Type="http://schemas.openxmlformats.org/officeDocument/2006/relationships/notesMaster" Target="/ppt/notesMasters/notesMaster1.xml" Id="R66f26c0ac2484f58"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a97a152c26417f" /><Relationship Type="http://schemas.openxmlformats.org/officeDocument/2006/relationships/notesMaster" Target="/ppt/notesMasters/notesMaster1.xml" Id="R7740a86f2cc74c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43d42cd96f74775" /><Relationship Type="http://schemas.openxmlformats.org/officeDocument/2006/relationships/notesMaster" Target="/ppt/notesMasters/notesMaster1.xml" Id="R548c8b547cc0459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cce0d03fdbd4dd2" /><Relationship Type="http://schemas.openxmlformats.org/officeDocument/2006/relationships/notesMaster" Target="/ppt/notesMasters/notesMaster1.xml" Id="Rad26d70e867a48e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bc1a060bab94b0a" /><Relationship Type="http://schemas.openxmlformats.org/officeDocument/2006/relationships/notesMaster" Target="/ppt/notesMasters/notesMaster1.xml" Id="Reb5e74a7985c485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a9d35811ff84e7a" /><Relationship Type="http://schemas.openxmlformats.org/officeDocument/2006/relationships/notesMaster" Target="/ppt/notesMasters/notesMaster1.xml" Id="Reaebe656572048e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f5fa722e33f41ca" /><Relationship Type="http://schemas.openxmlformats.org/officeDocument/2006/relationships/notesMaster" Target="/ppt/notesMasters/notesMaster1.xml" Id="R4d42003664a3497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fe6efe0d204b5a" /><Relationship Type="http://schemas.openxmlformats.org/officeDocument/2006/relationships/notesMaster" Target="/ppt/notesMasters/notesMaster1.xml" Id="R14844cc8daa9403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a50e1e985c54970" /><Relationship Type="http://schemas.openxmlformats.org/officeDocument/2006/relationships/notesMaster" Target="/ppt/notesMasters/notesMaster1.xml" Id="R06b904ab17b745a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df83b0c7de54484" /><Relationship Type="http://schemas.openxmlformats.org/officeDocument/2006/relationships/notesMaster" Target="/ppt/notesMasters/notesMaster1.xml" Id="Rf07f688d8a004f6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b3c92b696504bc2" /><Relationship Type="http://schemas.openxmlformats.org/officeDocument/2006/relationships/notesMaster" Target="/ppt/notesMasters/notesMaster1.xml" Id="Rc27a25a8b36a462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4d0df75fa9b4c1c" /><Relationship Type="http://schemas.openxmlformats.org/officeDocument/2006/relationships/notesMaster" Target="/ppt/notesMasters/notesMaster1.xml" Id="Rd88bbb9717614ce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41b576a22864455" /><Relationship Type="http://schemas.openxmlformats.org/officeDocument/2006/relationships/notesMaster" Target="/ppt/notesMasters/notesMaster1.xml" Id="R9ca500f14724476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350b227946046d5" /><Relationship Type="http://schemas.openxmlformats.org/officeDocument/2006/relationships/notesMaster" Target="/ppt/notesMasters/notesMaster1.xml" Id="Rc5a06d6859b54df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178444b3c004635" /><Relationship Type="http://schemas.openxmlformats.org/officeDocument/2006/relationships/notesMaster" Target="/ppt/notesMasters/notesMaster1.xml" Id="Red3426fc78b4461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836d421d9f946b5" /><Relationship Type="http://schemas.openxmlformats.org/officeDocument/2006/relationships/notesMaster" Target="/ppt/notesMasters/notesMaster1.xml" Id="Rce104242727340a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bea88d520b1461f" /><Relationship Type="http://schemas.openxmlformats.org/officeDocument/2006/relationships/notesMaster" Target="/ppt/notesMasters/notesMaster1.xml" Id="Rcb38a80eccde4f7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2b4f60fd8b54497" /><Relationship Type="http://schemas.openxmlformats.org/officeDocument/2006/relationships/notesMaster" Target="/ppt/notesMasters/notesMaster1.xml" Id="R251ec1b2d94b458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a098e4e53804339" /><Relationship Type="http://schemas.openxmlformats.org/officeDocument/2006/relationships/notesMaster" Target="/ppt/notesMasters/notesMaster1.xml" Id="R59c0cc62fe6b47b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ad16345382b4f29" /><Relationship Type="http://schemas.openxmlformats.org/officeDocument/2006/relationships/notesMaster" Target="/ppt/notesMasters/notesMaster1.xml" Id="R70401d5df00b4c6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5e68fa6004f4c49" /><Relationship Type="http://schemas.openxmlformats.org/officeDocument/2006/relationships/notesMaster" Target="/ppt/notesMasters/notesMaster1.xml" Id="Rc60c30d0326c4b0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d47d9f4a04740dc" /><Relationship Type="http://schemas.openxmlformats.org/officeDocument/2006/relationships/notesMaster" Target="/ppt/notesMasters/notesMaster1.xml" Id="R6aa006fc89da4dd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a63e9b1106c4ffb" /><Relationship Type="http://schemas.openxmlformats.org/officeDocument/2006/relationships/notesMaster" Target="/ppt/notesMasters/notesMaster1.xml" Id="R6159fbae0b79460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70f20a7a66f4bae" /><Relationship Type="http://schemas.openxmlformats.org/officeDocument/2006/relationships/notesMaster" Target="/ppt/notesMasters/notesMaster1.xml" Id="Rc40b94f0bd3d460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83d5a8d71ad4a34" /><Relationship Type="http://schemas.openxmlformats.org/officeDocument/2006/relationships/notesMaster" Target="/ppt/notesMasters/notesMaster1.xml" Id="R5072573fec514b3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c6c26db35884d4e" /><Relationship Type="http://schemas.openxmlformats.org/officeDocument/2006/relationships/notesMaster" Target="/ppt/notesMasters/notesMaster1.xml" Id="Rd2b4bfe834d64c9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5f649ef53784bbf" /><Relationship Type="http://schemas.openxmlformats.org/officeDocument/2006/relationships/notesMaster" Target="/ppt/notesMasters/notesMaster1.xml" Id="R890ddf80d7384b4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50c35247f42447d" /><Relationship Type="http://schemas.openxmlformats.org/officeDocument/2006/relationships/image" Target="/ppt/media/image.png" Id="Rc04927e9f39e4416" /><Relationship Type="http://schemas.openxmlformats.org/officeDocument/2006/relationships/image" Target="/ppt/media/image2.png" Id="Re152b3a57b4a4dfb" /><Relationship Type="http://schemas.openxmlformats.org/officeDocument/2006/relationships/image" Target="/ppt/media/image.jpeg" Id="Rcf036ee7bda6482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8f19142fe44458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4927e9f39e441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152b3a57b4a4df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f036ee7bda6482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451d2de2b0b466d" /><Relationship Type="http://schemas.openxmlformats.org/officeDocument/2006/relationships/slideLayout" Target="/ppt/slideLayouts/slideLayout1.xml" Id="Rfaca0ab1f44d4919" /><Relationship Type="http://schemas.openxmlformats.org/officeDocument/2006/relationships/slideLayout" Target="/ppt/slideLayouts/slideLayout2.xml" Id="R717091799c65400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aca0ab1f44d4919"/>
    <p:sldLayoutId xmlns:r="http://schemas.openxmlformats.org/officeDocument/2006/relationships" id="2147483650" r:id="R717091799c65400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d9ea3ba92f64e7e" /><Relationship Type="http://schemas.openxmlformats.org/officeDocument/2006/relationships/notesSlide" Target="/ppt/notesSlides/notesSlide1.xml" Id="R7df3564a9908476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ccbbf2bc9334e19" /><Relationship Type="http://schemas.openxmlformats.org/officeDocument/2006/relationships/notesSlide" Target="/ppt/notesSlides/notesSlide2.xml" Id="R4cd8dc31c665460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a361c782119415b" /><Relationship Type="http://schemas.openxmlformats.org/officeDocument/2006/relationships/notesSlide" Target="/ppt/notesSlides/notesSlide3.xml" Id="R14248f57d9ea4dd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eb3555be181436d" /><Relationship Type="http://schemas.openxmlformats.org/officeDocument/2006/relationships/notesSlide" Target="/ppt/notesSlides/notesSlide4.xml" Id="R764f267862434a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21c42f1128c4a59" /><Relationship Type="http://schemas.openxmlformats.org/officeDocument/2006/relationships/notesSlide" Target="/ppt/notesSlides/notesSlide5.xml" Id="R13a758d6874f46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16277a7d8f84a38" /><Relationship Type="http://schemas.openxmlformats.org/officeDocument/2006/relationships/notesSlide" Target="/ppt/notesSlides/notesSlide6.xml" Id="Ra823fba624214c4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9ba70eb7a9b4d90" /><Relationship Type="http://schemas.openxmlformats.org/officeDocument/2006/relationships/notesSlide" Target="/ppt/notesSlides/notesSlide7.xml" Id="Rc9319a8cf8f7451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49444a333fa4b68" /><Relationship Type="http://schemas.openxmlformats.org/officeDocument/2006/relationships/notesSlide" Target="/ppt/notesSlides/notesSlide8.xml" Id="R620a284533444f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b2e2e7b66074694" /><Relationship Type="http://schemas.openxmlformats.org/officeDocument/2006/relationships/notesSlide" Target="/ppt/notesSlides/notesSlide9.xml" Id="R442a714f114f497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26f6a64f5184212" /><Relationship Type="http://schemas.openxmlformats.org/officeDocument/2006/relationships/notesSlide" Target="/ppt/notesSlides/notesSlide10.xml" Id="R180789eae209435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c320fa2c05741a9" /><Relationship Type="http://schemas.openxmlformats.org/officeDocument/2006/relationships/notesSlide" Target="/ppt/notesSlides/notesSlide11.xml" Id="Rc1aac6d566534d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a04da3124c7478a" /><Relationship Type="http://schemas.openxmlformats.org/officeDocument/2006/relationships/notesSlide" Target="/ppt/notesSlides/notesSlide12.xml" Id="R2ad04184aafa4ff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75c8415c8fc4cd3" /><Relationship Type="http://schemas.openxmlformats.org/officeDocument/2006/relationships/notesSlide" Target="/ppt/notesSlides/notesSlide13.xml" Id="R0e2100e6262544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b48cad0b1be4f2a" /><Relationship Type="http://schemas.openxmlformats.org/officeDocument/2006/relationships/notesSlide" Target="/ppt/notesSlides/notesSlide14.xml" Id="R9845d9587c1947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8c9b976d6cb48c2" /><Relationship Type="http://schemas.openxmlformats.org/officeDocument/2006/relationships/notesSlide" Target="/ppt/notesSlides/notesSlide15.xml" Id="R6d0bfc9147de472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85d462ac333493f" /><Relationship Type="http://schemas.openxmlformats.org/officeDocument/2006/relationships/notesSlide" Target="/ppt/notesSlides/notesSlide16.xml" Id="R51847b583d0d404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c106a9823ac45e5" /><Relationship Type="http://schemas.openxmlformats.org/officeDocument/2006/relationships/notesSlide" Target="/ppt/notesSlides/notesSlide17.xml" Id="Rbb0fcbd55c2345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14d2365cfb84c20" /><Relationship Type="http://schemas.openxmlformats.org/officeDocument/2006/relationships/notesSlide" Target="/ppt/notesSlides/notesSlide18.xml" Id="Ra02e885c4cd0487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6561d6c40534d86" /><Relationship Type="http://schemas.openxmlformats.org/officeDocument/2006/relationships/notesSlide" Target="/ppt/notesSlides/notesSlide19.xml" Id="Rcf51f6f2b90b466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c89c8e33b91429a" /><Relationship Type="http://schemas.openxmlformats.org/officeDocument/2006/relationships/notesSlide" Target="/ppt/notesSlides/notesSlide20.xml" Id="Rded14ae7a61d45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4bc71d6f9c74d6e" /><Relationship Type="http://schemas.openxmlformats.org/officeDocument/2006/relationships/notesSlide" Target="/ppt/notesSlides/notesSlide21.xml" Id="Rc3d8a8de7dbf48a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3c20702648445f5" /><Relationship Type="http://schemas.openxmlformats.org/officeDocument/2006/relationships/notesSlide" Target="/ppt/notesSlides/notesSlide22.xml" Id="R64ed2c19a9d1480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c05a955182440e3" /><Relationship Type="http://schemas.openxmlformats.org/officeDocument/2006/relationships/notesSlide" Target="/ppt/notesSlides/notesSlide23.xml" Id="R8dd7bb6c1f8f439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e18083c34544121" /><Relationship Type="http://schemas.openxmlformats.org/officeDocument/2006/relationships/notesSlide" Target="/ppt/notesSlides/notesSlide24.xml" Id="Rc80096a3f69f482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2470ee9c29f4951" /><Relationship Type="http://schemas.openxmlformats.org/officeDocument/2006/relationships/notesSlide" Target="/ppt/notesSlides/notesSlide25.xml" Id="Rc39e41cbfa3440e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bbb65adceca4cc9" /><Relationship Type="http://schemas.openxmlformats.org/officeDocument/2006/relationships/notesSlide" Target="/ppt/notesSlides/notesSlide26.xml" Id="R8c84da98ad4144e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bbc45f4ed1f44f7" /><Relationship Type="http://schemas.openxmlformats.org/officeDocument/2006/relationships/notesSlide" Target="/ppt/notesSlides/notesSlide27.xml" Id="Re8bba83d30454c7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c2609519f454182" /><Relationship Type="http://schemas.openxmlformats.org/officeDocument/2006/relationships/notesSlide" Target="/ppt/notesSlides/notesSlide28.xml" Id="R1253b2395fc2471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0325a301ceb4a7c" /><Relationship Type="http://schemas.openxmlformats.org/officeDocument/2006/relationships/notesSlide" Target="/ppt/notesSlides/notesSlide29.xml" Id="R28ec0a3f4a844fe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f1ebed266ac4853" /><Relationship Type="http://schemas.openxmlformats.org/officeDocument/2006/relationships/notesSlide" Target="/ppt/notesSlides/notesSlide30.xml" Id="R1dcb0b86e92f406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467098ee8474ce8" /><Relationship Type="http://schemas.openxmlformats.org/officeDocument/2006/relationships/notesSlide" Target="/ppt/notesSlides/notesSlide31.xml" Id="R63110905ec3248b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5ecffe3d606846c8" /><Relationship Type="http://schemas.openxmlformats.org/officeDocument/2006/relationships/notesSlide" Target="/ppt/notesSlides/notesSlide32.xml" Id="R75ec6e76d7a04b6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37398c3d90a420c" /><Relationship Type="http://schemas.openxmlformats.org/officeDocument/2006/relationships/notesSlide" Target="/ppt/notesSlides/notesSlide33.xml" Id="Read24346be1d438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a829d70b86f4c91" /><Relationship Type="http://schemas.openxmlformats.org/officeDocument/2006/relationships/notesSlide" Target="/ppt/notesSlides/notesSlide34.xml" Id="R028f275e1a604bb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利未記第15章</a:t>
            </a:r>
          </a:p>
          <a:p xmlns:a="http://schemas.openxmlformats.org/drawingml/2006/main">
            <a:pPr algn="ctr">
              <a:buNone/>
            </a:pPr>
            <a:r>
              <a:rPr sz="2000">
                <a:solidFill>
                  <a:srgbClr val="FFFFFF"/>
                </a:solidFill>
                <a:latin typeface="Georgia"/>
                <a:ea typeface="Georgia"/>
                <a:cs typeface="Georgia"/>
              </a:rPr>
              <a:t>Leviticus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  |  Leviticus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耶和華對摩西、亞倫說：</a:t>
            </a:r>
          </a:p>
          <a:p xmlns:a="http://schemas.openxmlformats.org/drawingml/2006/main">
            <a:pPr algn="ctr">
              <a:buNone/>
            </a:pPr>
            <a:r>
              <a:rPr sz="2800">
                <a:solidFill>
                  <a:srgbClr val="FFFFFF"/>
                </a:solidFill>
                <a:latin typeface="Georgia"/>
                <a:ea typeface="Georgia"/>
                <a:cs typeface="Georgia"/>
              </a:rPr>
              <a:t>And the LORD spake unto Moses and to Aaron,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  |  Leviticus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「你們曉諭以色列人說：人若身患漏症，他因這漏症就不潔淨了。</a:t>
            </a:r>
          </a:p>
          <a:p xmlns:a="http://schemas.openxmlformats.org/drawingml/2006/main">
            <a:pPr algn="ctr">
              <a:buNone/>
            </a:pPr>
            <a:r>
              <a:rPr sz="2400">
                <a:solidFill>
                  <a:srgbClr val="FFFFFF"/>
                </a:solidFill>
                <a:latin typeface="Georgia"/>
                <a:ea typeface="Georgia"/>
                <a:cs typeface="Georgia"/>
              </a:rPr>
              <a:t>Speak unto the children of Israel, and say unto them, When any man hath a running issue out of his flesh, because of his issue he is unclean.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15:3  |  Leviticus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他患漏症，無論是下流的，是止住的，都是不潔淨。</a:t>
            </a:r>
          </a:p>
          <a:p xmlns:a="http://schemas.openxmlformats.org/drawingml/2006/main">
            <a:pPr algn="ctr">
              <a:buNone/>
            </a:pPr>
            <a:r>
              <a:rPr sz="2100">
                <a:solidFill>
                  <a:srgbClr val="FFFFFF"/>
                </a:solidFill>
                <a:latin typeface="Georgia"/>
                <a:ea typeface="Georgia"/>
                <a:cs typeface="Georgia"/>
              </a:rPr>
              <a:t>And this shall be his uncleanness in his issue: whether his flesh run with his issue, or his flesh be stopped from his issue, it is his uncleanness.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15:4  |  Leviticus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他所躺的床都為不潔淨，所坐的物也為不潔淨。</a:t>
            </a:r>
          </a:p>
          <a:p xmlns:a="http://schemas.openxmlformats.org/drawingml/2006/main">
            <a:pPr algn="ctr">
              <a:buNone/>
            </a:pPr>
            <a:r>
              <a:rPr sz="2400">
                <a:solidFill>
                  <a:srgbClr val="FFFFFF"/>
                </a:solidFill>
                <a:latin typeface="Georgia"/>
                <a:ea typeface="Georgia"/>
                <a:cs typeface="Georgia"/>
              </a:rPr>
              <a:t>Every bed, whereon he lieth that hath the issue, is unclean: and every thing, whereon he sitteth, shall be unclean.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15:5  |  Leviticus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凡摸那床的，必不潔淨到晚上，並要洗衣服，用水洗澡。</a:t>
            </a:r>
          </a:p>
          <a:p xmlns:a="http://schemas.openxmlformats.org/drawingml/2006/main">
            <a:pPr algn="ctr">
              <a:buNone/>
            </a:pPr>
            <a:r>
              <a:rPr sz="2400">
                <a:solidFill>
                  <a:srgbClr val="FFFFFF"/>
                </a:solidFill>
                <a:latin typeface="Georgia"/>
                <a:ea typeface="Georgia"/>
                <a:cs typeface="Georgia"/>
              </a:rPr>
              <a:t>And whosoever toucheth his bed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15:6  |  Leviticus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那坐患漏症人所坐之物的，必不潔淨到晚上，並要洗衣服，用水洗澡。</a:t>
            </a:r>
          </a:p>
          <a:p xmlns:a="http://schemas.openxmlformats.org/drawingml/2006/main">
            <a:pPr algn="ctr">
              <a:buNone/>
            </a:pPr>
            <a:r>
              <a:rPr sz="2100">
                <a:solidFill>
                  <a:srgbClr val="FFFFFF"/>
                </a:solidFill>
                <a:latin typeface="Georgia"/>
                <a:ea typeface="Georgia"/>
                <a:cs typeface="Georgia"/>
              </a:rPr>
              <a:t>And he that sitteth on any thing whereon he sat that hath the issue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15:7  |  Leviticus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那摸患漏症人身體的，必不潔淨到晚上，並要洗衣服，用水洗澡。</a:t>
            </a:r>
          </a:p>
          <a:p xmlns:a="http://schemas.openxmlformats.org/drawingml/2006/main">
            <a:pPr algn="ctr">
              <a:buNone/>
            </a:pPr>
            <a:r>
              <a:rPr sz="2400">
                <a:solidFill>
                  <a:srgbClr val="FFFFFF"/>
                </a:solidFill>
                <a:latin typeface="Georgia"/>
                <a:ea typeface="Georgia"/>
                <a:cs typeface="Georgia"/>
              </a:rPr>
              <a:t>And he that toucheth the flesh of him that hath the issue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15:8  |  Leviticus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若患漏症人吐在潔淨的人身上，那人必不潔淨到晚上，並要洗衣服，用水洗澡。</a:t>
            </a:r>
          </a:p>
          <a:p xmlns:a="http://schemas.openxmlformats.org/drawingml/2006/main">
            <a:pPr algn="ctr">
              <a:buNone/>
            </a:pPr>
            <a:r>
              <a:rPr sz="2100">
                <a:solidFill>
                  <a:srgbClr val="FFFFFF"/>
                </a:solidFill>
                <a:latin typeface="Georgia"/>
                <a:ea typeface="Georgia"/>
                <a:cs typeface="Georgia"/>
              </a:rPr>
              <a:t>And if he that hath the issue spit upon him that is clean; then he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15:9  |  Leviticus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患漏症人所騎的鞍子也為不潔淨。</a:t>
            </a:r>
          </a:p>
          <a:p xmlns:a="http://schemas.openxmlformats.org/drawingml/2006/main">
            <a:pPr algn="ctr">
              <a:buNone/>
            </a:pPr>
            <a:r>
              <a:rPr sz="2800">
                <a:solidFill>
                  <a:srgbClr val="FFFFFF"/>
                </a:solidFill>
                <a:latin typeface="Georgia"/>
                <a:ea typeface="Georgia"/>
                <a:cs typeface="Georgia"/>
              </a:rPr>
              <a:t>And what saddle soever he rideth upon that hath the issue shall be unclean.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15:10  |  Leviticus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凡摸了他身下之物的，必不潔淨到晚上；拿了那物的，必不潔淨到晚上，並要洗衣服，用水洗澡。</a:t>
            </a:r>
          </a:p>
          <a:p xmlns:a="http://schemas.openxmlformats.org/drawingml/2006/main">
            <a:pPr algn="ctr">
              <a:buNone/>
            </a:pPr>
            <a:r>
              <a:rPr sz="2100">
                <a:solidFill>
                  <a:srgbClr val="FFFFFF"/>
                </a:solidFill>
                <a:latin typeface="Georgia"/>
                <a:ea typeface="Georgia"/>
                <a:cs typeface="Georgia"/>
              </a:rPr>
              <a:t>And whosoever toucheth any thing that was under him shall be unclean until the even: and he that beareth any of those things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15:11  |  Leviticus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患漏症的人沒有用水涮手，無論摸了誰，誰必不潔淨到晚上，並要洗衣服，用水洗澡。</a:t>
            </a:r>
          </a:p>
          <a:p xmlns:a="http://schemas.openxmlformats.org/drawingml/2006/main">
            <a:pPr algn="ctr">
              <a:buNone/>
            </a:pPr>
            <a:r>
              <a:rPr sz="2100">
                <a:solidFill>
                  <a:srgbClr val="FFFFFF"/>
                </a:solidFill>
                <a:latin typeface="Georgia"/>
                <a:ea typeface="Georgia"/>
                <a:cs typeface="Georgia"/>
              </a:rPr>
              <a:t>And whomsoever he toucheth that hath the issue, and hath not rinsed his hands in water, he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15:12  |  Leviticus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患漏症人所摸的瓦器就必打破；所摸的一切木器也必用水涮洗。</a:t>
            </a:r>
          </a:p>
          <a:p xmlns:a="http://schemas.openxmlformats.org/drawingml/2006/main">
            <a:pPr algn="ctr">
              <a:buNone/>
            </a:pPr>
            <a:r>
              <a:rPr sz="2400">
                <a:solidFill>
                  <a:srgbClr val="FFFFFF"/>
                </a:solidFill>
                <a:latin typeface="Georgia"/>
                <a:ea typeface="Georgia"/>
                <a:cs typeface="Georgia"/>
              </a:rPr>
              <a:t>And the vessel of earth, that he toucheth which hath the issue, shall be broken: and every vessel of wood shall be rinsed in water.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15:13  |  Leviticus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「患漏症的人痊癒了，就要為潔淨自己計算七天，也必洗衣服，用活水洗身，就潔淨了。</a:t>
            </a:r>
          </a:p>
          <a:p xmlns:a="http://schemas.openxmlformats.org/drawingml/2006/main">
            <a:pPr algn="ctr">
              <a:buNone/>
            </a:pPr>
            <a:r>
              <a:rPr sz="2100">
                <a:solidFill>
                  <a:srgbClr val="FFFFFF"/>
                </a:solidFill>
                <a:latin typeface="Georgia"/>
                <a:ea typeface="Georgia"/>
                <a:cs typeface="Georgia"/>
              </a:rPr>
              <a:t>And when he that hath an issue is cleansed of his issue; then he shall number to himself seven days for his cleansing, and wash his clothes, and bathe his flesh in running water, and shall be clean.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15:14  |  Leviticus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第八天，要取兩隻斑鳩或是兩隻雛鴿，來到會幕門口、耶和華面前，把鳥交給祭司。</a:t>
            </a:r>
          </a:p>
          <a:p xmlns:a="http://schemas.openxmlformats.org/drawingml/2006/main">
            <a:pPr algn="ctr">
              <a:buNone/>
            </a:pPr>
            <a:r>
              <a:rPr sz="2100">
                <a:solidFill>
                  <a:srgbClr val="FFFFFF"/>
                </a:solidFill>
                <a:latin typeface="Georgia"/>
                <a:ea typeface="Georgia"/>
                <a:cs typeface="Georgia"/>
              </a:rPr>
              <a:t>And on the eighth day he shall take to him two turtledoves, or two young pigeons, and come before the LORD unto the door of the tabernacle of the congregation, and give them unto the priest: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15:15  |  Leviticus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祭司要獻上一隻為贖罪祭，一隻為燔祭；因那人患的漏症，祭司要在耶和華面前為他贖罪。</a:t>
            </a:r>
          </a:p>
          <a:p xmlns:a="http://schemas.openxmlformats.org/drawingml/2006/main">
            <a:pPr algn="ctr">
              <a:buNone/>
            </a:pPr>
            <a:r>
              <a:rPr sz="2100">
                <a:solidFill>
                  <a:srgbClr val="FFFFFF"/>
                </a:solidFill>
                <a:latin typeface="Georgia"/>
                <a:ea typeface="Georgia"/>
                <a:cs typeface="Georgia"/>
              </a:rPr>
              <a:t>And the priest shall offer them, the one for a sin offering, and the other for a burnt offering; and the priest shall make an atonement for him before the LORD for his issue.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15:16  |  Leviticus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「人若[夢]遺，他必不潔淨到晚上，並要用水洗全身。</a:t>
            </a:r>
          </a:p>
          <a:p xmlns:a="http://schemas.openxmlformats.org/drawingml/2006/main">
            <a:pPr algn="ctr">
              <a:buNone/>
            </a:pPr>
            <a:r>
              <a:rPr sz="2400">
                <a:solidFill>
                  <a:srgbClr val="FFFFFF"/>
                </a:solidFill>
                <a:latin typeface="Georgia"/>
                <a:ea typeface="Georgia"/>
                <a:cs typeface="Georgia"/>
              </a:rPr>
              <a:t>And if any man’s seed of copulation go out from him, then he shall wash all his flesh in water, and be unclean until the even.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15:17  |  Leviticus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無論是衣服是皮子，被精所染，必不潔淨到晚上，並要用水洗。</a:t>
            </a:r>
          </a:p>
          <a:p xmlns:a="http://schemas.openxmlformats.org/drawingml/2006/main">
            <a:pPr algn="ctr">
              <a:buNone/>
            </a:pPr>
            <a:r>
              <a:rPr sz="2400">
                <a:solidFill>
                  <a:srgbClr val="FFFFFF"/>
                </a:solidFill>
                <a:latin typeface="Georgia"/>
                <a:ea typeface="Georgia"/>
                <a:cs typeface="Georgia"/>
              </a:rPr>
              <a:t>And every garment, and every skin, whereon is the seed of copulation, shall be washed with water, and be unclean until the even.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15:18  |  Leviticus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若男女交合，兩個人必不潔淨到晚上，並要用水洗澡。</a:t>
            </a:r>
          </a:p>
          <a:p xmlns:a="http://schemas.openxmlformats.org/drawingml/2006/main">
            <a:pPr algn="ctr">
              <a:buNone/>
            </a:pPr>
            <a:r>
              <a:rPr sz="2400">
                <a:solidFill>
                  <a:srgbClr val="FFFFFF"/>
                </a:solidFill>
                <a:latin typeface="Georgia"/>
                <a:ea typeface="Georgia"/>
                <a:cs typeface="Georgia"/>
              </a:rPr>
              <a:t>The woman also with whom man shall lie with seed of copulation, they shall both bathe themselves in water, and be unclean until the even.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15:19  |  Leviticus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「女人行經，必污穢七天；凡摸她的，必不潔淨到晚上。</a:t>
            </a:r>
          </a:p>
          <a:p xmlns:a="http://schemas.openxmlformats.org/drawingml/2006/main">
            <a:pPr algn="ctr">
              <a:buNone/>
            </a:pPr>
            <a:r>
              <a:rPr sz="2100">
                <a:solidFill>
                  <a:srgbClr val="FFFFFF"/>
                </a:solidFill>
                <a:latin typeface="Georgia"/>
                <a:ea typeface="Georgia"/>
                <a:cs typeface="Georgia"/>
              </a:rPr>
              <a:t>And if a woman have an issue, and her issue in her flesh be blood, she shall be put apart seven days: and whosoever toucheth her shall be unclean until the even.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15:20  |  Leviticus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女人在污穢之中，凡她所躺的物件都為不潔淨，所坐的物件也都不潔淨。</a:t>
            </a:r>
          </a:p>
          <a:p xmlns:a="http://schemas.openxmlformats.org/drawingml/2006/main">
            <a:pPr algn="ctr">
              <a:buNone/>
            </a:pPr>
            <a:r>
              <a:rPr sz="2400">
                <a:solidFill>
                  <a:srgbClr val="FFFFFF"/>
                </a:solidFill>
                <a:latin typeface="Georgia"/>
                <a:ea typeface="Georgia"/>
                <a:cs typeface="Georgia"/>
              </a:rPr>
              <a:t>And every thing that she lieth upon in her separation shall be unclean: every thing also that she sitteth upon shall be unclean.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15:21  |  Leviticus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凡摸她床的，必不潔淨到晚上，並要洗衣服，用水洗澡。</a:t>
            </a:r>
          </a:p>
          <a:p xmlns:a="http://schemas.openxmlformats.org/drawingml/2006/main">
            <a:pPr algn="ctr">
              <a:buNone/>
            </a:pPr>
            <a:r>
              <a:rPr sz="2400">
                <a:solidFill>
                  <a:srgbClr val="FFFFFF"/>
                </a:solidFill>
                <a:latin typeface="Georgia"/>
                <a:ea typeface="Georgia"/>
                <a:cs typeface="Georgia"/>
              </a:rPr>
              <a:t>And whosoever toucheth her bed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15:22  |  Leviticus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凡摸她所坐甚麼物件的，必不潔淨到晚上，並要洗衣服，用水洗澡。</a:t>
            </a:r>
          </a:p>
          <a:p xmlns:a="http://schemas.openxmlformats.org/drawingml/2006/main">
            <a:pPr algn="ctr">
              <a:buNone/>
            </a:pPr>
            <a:r>
              <a:rPr sz="2400">
                <a:solidFill>
                  <a:srgbClr val="FFFFFF"/>
                </a:solidFill>
                <a:latin typeface="Georgia"/>
                <a:ea typeface="Georgia"/>
                <a:cs typeface="Georgia"/>
              </a:rPr>
              <a:t>And whosoever toucheth any thing that she sat upon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15:23  |  Leviticus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在女人的床上，或在她坐的物上，若有別的物件，人一摸了，必不潔淨到晚上。</a:t>
            </a:r>
          </a:p>
          <a:p xmlns:a="http://schemas.openxmlformats.org/drawingml/2006/main">
            <a:pPr algn="ctr">
              <a:buNone/>
            </a:pPr>
            <a:r>
              <a:rPr sz="2400">
                <a:solidFill>
                  <a:srgbClr val="FFFFFF"/>
                </a:solidFill>
                <a:latin typeface="Georgia"/>
                <a:ea typeface="Georgia"/>
                <a:cs typeface="Georgia"/>
              </a:rPr>
              <a:t>And if it be on her bed, or on any thing whereon she sitteth, when he toucheth it, he shall be unclean until the even.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15:24  |  Leviticus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男人若與那女人同房，染了她的污穢，就要七天不潔淨；所躺的床也為不潔淨。</a:t>
            </a:r>
          </a:p>
          <a:p xmlns:a="http://schemas.openxmlformats.org/drawingml/2006/main">
            <a:pPr algn="ctr">
              <a:buNone/>
            </a:pPr>
            <a:r>
              <a:rPr sz="2100">
                <a:solidFill>
                  <a:srgbClr val="FFFFFF"/>
                </a:solidFill>
                <a:latin typeface="Georgia"/>
                <a:ea typeface="Georgia"/>
                <a:cs typeface="Georgia"/>
              </a:rPr>
              <a:t>And if any man lie with her at all, and her flowers be upon him, he shall be unclean seven days; and all the bed whereon he lieth shall be unclean.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15:25  |  Leviticus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「女人若在經期以外患多日的血漏，或是經期過長，有了漏症，她就因這漏症不潔淨，與她在經期不潔淨一樣。</a:t>
            </a:r>
          </a:p>
          <a:p xmlns:a="http://schemas.openxmlformats.org/drawingml/2006/main">
            <a:pPr algn="ctr">
              <a:buNone/>
            </a:pPr>
            <a:r>
              <a:rPr sz="1800">
                <a:solidFill>
                  <a:srgbClr val="FFFFFF"/>
                </a:solidFill>
                <a:latin typeface="Georgia"/>
                <a:ea typeface="Georgia"/>
                <a:cs typeface="Georgia"/>
              </a:rPr>
              <a:t>And if a woman have an issue of her blood many days out of the time of her separation, or if it run beyond the time of her separation; all the days of the issue of her uncleanness shall be as the days of her separation: she shall be unclean.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15:26  |  Leviticus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她在患漏症的日子所躺的床、所坐的物都要看為不潔淨，與她月經的時候一樣。</a:t>
            </a:r>
          </a:p>
          <a:p xmlns:a="http://schemas.openxmlformats.org/drawingml/2006/main">
            <a:pPr algn="ctr">
              <a:buNone/>
            </a:pPr>
            <a:r>
              <a:rPr sz="2100">
                <a:solidFill>
                  <a:srgbClr val="FFFFFF"/>
                </a:solidFill>
                <a:latin typeface="Georgia"/>
                <a:ea typeface="Georgia"/>
                <a:cs typeface="Georgia"/>
              </a:rPr>
              <a:t>Every bed whereon she lieth all the days of her issue shall be unto her as the bed of her separation: and whatsoever she sitteth upon shall be unclean, as the uncleanness of her separation.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15:27  |  Leviticus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凡摸這些物件的，就為不潔淨，必不潔淨到晚上，並要洗衣服，用水洗澡。</a:t>
            </a:r>
          </a:p>
          <a:p xmlns:a="http://schemas.openxmlformats.org/drawingml/2006/main">
            <a:pPr algn="ctr">
              <a:buNone/>
            </a:pPr>
            <a:r>
              <a:rPr sz="2400">
                <a:solidFill>
                  <a:srgbClr val="FFFFFF"/>
                </a:solidFill>
                <a:latin typeface="Georgia"/>
                <a:ea typeface="Georgia"/>
                <a:cs typeface="Georgia"/>
              </a:rPr>
              <a:t>And whosoever toucheth those things shall be unclean, and shall wash his clothes, and bathe himself in water, and be unclean until the even.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15:28  |  Leviticus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女人的漏症若好了，就要計算七天，然後才為潔淨。</a:t>
            </a:r>
          </a:p>
          <a:p xmlns:a="http://schemas.openxmlformats.org/drawingml/2006/main">
            <a:pPr algn="ctr">
              <a:buNone/>
            </a:pPr>
            <a:r>
              <a:rPr sz="2400">
                <a:solidFill>
                  <a:srgbClr val="FFFFFF"/>
                </a:solidFill>
                <a:latin typeface="Georgia"/>
                <a:ea typeface="Georgia"/>
                <a:cs typeface="Georgia"/>
              </a:rPr>
              <a:t>But if she be cleansed of her issue, then she shall number to herself seven days, and after that she shall be clean.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15:29  |  Leviticus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第八天，要取兩隻斑鳩或是兩隻雛鴿，帶到會幕門口給祭司。</a:t>
            </a:r>
          </a:p>
          <a:p xmlns:a="http://schemas.openxmlformats.org/drawingml/2006/main">
            <a:pPr algn="ctr">
              <a:buNone/>
            </a:pPr>
            <a:r>
              <a:rPr sz="2100">
                <a:solidFill>
                  <a:srgbClr val="FFFFFF"/>
                </a:solidFill>
                <a:latin typeface="Georgia"/>
                <a:ea typeface="Georgia"/>
                <a:cs typeface="Georgia"/>
              </a:rPr>
              <a:t>And on the eighth day she shall take unto her two turtles, or two young pigeons, and bring them unto the priest, to the door of the tabernacle of the congregation.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15:30  |  Leviticus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祭司要獻一隻為贖罪祭，一隻為燔祭；因那人血漏不潔，祭司要在耶和華面前為她贖罪。</a:t>
            </a:r>
          </a:p>
          <a:p xmlns:a="http://schemas.openxmlformats.org/drawingml/2006/main">
            <a:pPr algn="ctr">
              <a:buNone/>
            </a:pPr>
            <a:r>
              <a:rPr sz="2100">
                <a:solidFill>
                  <a:srgbClr val="FFFFFF"/>
                </a:solidFill>
                <a:latin typeface="Georgia"/>
                <a:ea typeface="Georgia"/>
                <a:cs typeface="Georgia"/>
              </a:rPr>
              <a:t>And the priest shall offer the one for a sin offering, and the other for a burnt offering; and the priest shall make an atonement for her before the LORD for the issue of her uncleanness.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15:31  |  Leviticus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「你們要這樣使以色列人與他們的污穢隔絕，免得他們玷污我的帳幕，就因自己的污穢死亡。」</a:t>
            </a:r>
          </a:p>
          <a:p xmlns:a="http://schemas.openxmlformats.org/drawingml/2006/main">
            <a:pPr algn="ctr">
              <a:buNone/>
            </a:pPr>
            <a:r>
              <a:rPr sz="2100">
                <a:solidFill>
                  <a:srgbClr val="FFFFFF"/>
                </a:solidFill>
                <a:latin typeface="Georgia"/>
                <a:ea typeface="Georgia"/>
                <a:cs typeface="Georgia"/>
              </a:rPr>
              <a:t>Thus shall ye separate the children of Israel from their uncleanness; that they die not in their uncleanness, when they defile my tabernacle that is among them.</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15:32  |  Leviticus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這是患漏症和[夢]遺而不潔淨的，</a:t>
            </a:r>
          </a:p>
          <a:p xmlns:a="http://schemas.openxmlformats.org/drawingml/2006/main">
            <a:pPr algn="ctr">
              <a:buNone/>
            </a:pPr>
            <a:r>
              <a:rPr sz="2400">
                <a:solidFill>
                  <a:srgbClr val="FFFFFF"/>
                </a:solidFill>
                <a:latin typeface="Georgia"/>
                <a:ea typeface="Georgia"/>
                <a:cs typeface="Georgia"/>
              </a:rPr>
              <a:t>This is the law of him that hath an issue, and of him whose seed goeth from him, and is defiled therewith;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15:33  |  Leviticus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並有月經病的和患漏症的，無論男女，並人與不潔淨女人同房的條例。</a:t>
            </a:r>
          </a:p>
          <a:p xmlns:a="http://schemas.openxmlformats.org/drawingml/2006/main">
            <a:pPr algn="ctr">
              <a:buNone/>
            </a:pPr>
            <a:r>
              <a:rPr sz="2100">
                <a:solidFill>
                  <a:srgbClr val="FFFFFF"/>
                </a:solidFill>
                <a:latin typeface="Georgia"/>
                <a:ea typeface="Georgia"/>
                <a:cs typeface="Georgia"/>
              </a:rPr>
              <a:t>And of her that is sick of her flowers, and of him that hath an issue, of the man, and of the woman, and of him that lieth with her that is unclean.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2026-08-30T03:52:45.3860000Z</dcterms:created>
  <dcterms:modified xsi:type="dcterms:W3CDTF">2026-08-30T03:52:45.3860000Z</dcterms:modified>
</coreProperties>
</file>