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47ee18bb3945c3" /><Relationship Type="http://schemas.openxmlformats.org/officeDocument/2006/relationships/extended-properties" Target="/docProps/app.xml" Id="R5327fad0da024518" /><Relationship Type="http://schemas.openxmlformats.org/officeDocument/2006/relationships/officeDocument" Target="/ppt/presentation.xml" Id="Rb0d370753927413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956f455ca3c46a5"/>
  </p:sldMasterIdLst>
  <p:notesMasterIdLst>
    <p:notesMasterId xmlns:r="http://schemas.openxmlformats.org/officeDocument/2006/relationships" r:id="Ra637f1ca0a134ca5"/>
  </p:notesMasterIdLst>
  <p:sldIdLst>
    <p:sldId xmlns:r="http://schemas.openxmlformats.org/officeDocument/2006/relationships" id="256" r:id="R33c1f3331c1b4c60"/>
    <p:sldId xmlns:r="http://schemas.openxmlformats.org/officeDocument/2006/relationships" id="257" r:id="Rba2ba4279b494623"/>
    <p:sldId xmlns:r="http://schemas.openxmlformats.org/officeDocument/2006/relationships" id="258" r:id="Rcb7bec8183b44ff6"/>
    <p:sldId xmlns:r="http://schemas.openxmlformats.org/officeDocument/2006/relationships" id="259" r:id="Rb3dc64d4b0fb4c34"/>
    <p:sldId xmlns:r="http://schemas.openxmlformats.org/officeDocument/2006/relationships" id="260" r:id="R436fe28487884732"/>
    <p:sldId xmlns:r="http://schemas.openxmlformats.org/officeDocument/2006/relationships" id="261" r:id="R136ee0af79f3409d"/>
    <p:sldId xmlns:r="http://schemas.openxmlformats.org/officeDocument/2006/relationships" id="262" r:id="R8abe198fc153453c"/>
    <p:sldId xmlns:r="http://schemas.openxmlformats.org/officeDocument/2006/relationships" id="263" r:id="R55dac25e663c436c"/>
    <p:sldId xmlns:r="http://schemas.openxmlformats.org/officeDocument/2006/relationships" id="264" r:id="R3cc6eb2008b54e3d"/>
    <p:sldId xmlns:r="http://schemas.openxmlformats.org/officeDocument/2006/relationships" id="265" r:id="R41131697984c4a1b"/>
    <p:sldId xmlns:r="http://schemas.openxmlformats.org/officeDocument/2006/relationships" id="266" r:id="Re67b99fda07541df"/>
    <p:sldId xmlns:r="http://schemas.openxmlformats.org/officeDocument/2006/relationships" id="267" r:id="R0217449ed3a94fa5"/>
    <p:sldId xmlns:r="http://schemas.openxmlformats.org/officeDocument/2006/relationships" id="268" r:id="R5a2f535eef5b4323"/>
    <p:sldId xmlns:r="http://schemas.openxmlformats.org/officeDocument/2006/relationships" id="269" r:id="R9b61d8e49f3a40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cbec9f84b04486e" /><Relationship Type="http://schemas.openxmlformats.org/officeDocument/2006/relationships/slideMaster" Target="/ppt/slideMasters/slideMaster1.xml" Id="R1956f455ca3c46a5" /><Relationship Type="http://schemas.openxmlformats.org/officeDocument/2006/relationships/notesMaster" Target="/ppt/notesMasters/notesMaster1.xml" Id="Ra637f1ca0a134ca5" /><Relationship Type="http://schemas.openxmlformats.org/officeDocument/2006/relationships/presProps" Target="/ppt/presProps.xml" Id="R7fa22c99caf843a2" /><Relationship Type="http://schemas.openxmlformats.org/officeDocument/2006/relationships/tableStyles" Target="/ppt/tableStyles.xml" Id="R8a318fa0ded84876" /><Relationship Type="http://schemas.openxmlformats.org/officeDocument/2006/relationships/slide" Target="/ppt/slides/slide1.xml" Id="R33c1f3331c1b4c60" /><Relationship Type="http://schemas.openxmlformats.org/officeDocument/2006/relationships/slide" Target="/ppt/slides/slide2.xml" Id="Rba2ba4279b494623" /><Relationship Type="http://schemas.openxmlformats.org/officeDocument/2006/relationships/slide" Target="/ppt/slides/slide3.xml" Id="Rcb7bec8183b44ff6" /><Relationship Type="http://schemas.openxmlformats.org/officeDocument/2006/relationships/slide" Target="/ppt/slides/slide4.xml" Id="Rb3dc64d4b0fb4c34" /><Relationship Type="http://schemas.openxmlformats.org/officeDocument/2006/relationships/slide" Target="/ppt/slides/slide5.xml" Id="R436fe28487884732" /><Relationship Type="http://schemas.openxmlformats.org/officeDocument/2006/relationships/slide" Target="/ppt/slides/slide6.xml" Id="R136ee0af79f3409d" /><Relationship Type="http://schemas.openxmlformats.org/officeDocument/2006/relationships/slide" Target="/ppt/slides/slide7.xml" Id="R8abe198fc153453c" /><Relationship Type="http://schemas.openxmlformats.org/officeDocument/2006/relationships/slide" Target="/ppt/slides/slide8.xml" Id="R55dac25e663c436c" /><Relationship Type="http://schemas.openxmlformats.org/officeDocument/2006/relationships/slide" Target="/ppt/slides/slide9.xml" Id="R3cc6eb2008b54e3d" /><Relationship Type="http://schemas.openxmlformats.org/officeDocument/2006/relationships/slide" Target="/ppt/slides/slide10.xml" Id="R41131697984c4a1b" /><Relationship Type="http://schemas.openxmlformats.org/officeDocument/2006/relationships/slide" Target="/ppt/slides/slide11.xml" Id="Re67b99fda07541df" /><Relationship Type="http://schemas.openxmlformats.org/officeDocument/2006/relationships/slide" Target="/ppt/slides/slide12.xml" Id="R0217449ed3a94fa5" /><Relationship Type="http://schemas.openxmlformats.org/officeDocument/2006/relationships/slide" Target="/ppt/slides/slide13.xml" Id="R5a2f535eef5b4323" /><Relationship Type="http://schemas.openxmlformats.org/officeDocument/2006/relationships/slide" Target="/ppt/slides/slide14.xml" Id="R9b61d8e49f3a40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6da77e96d964cd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26a3caa7caf4e67" /><Relationship Type="http://schemas.openxmlformats.org/officeDocument/2006/relationships/notesMaster" Target="/ppt/notesMasters/notesMaster1.xml" Id="R8c4d9403c578444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496d31e312c4918" /><Relationship Type="http://schemas.openxmlformats.org/officeDocument/2006/relationships/notesMaster" Target="/ppt/notesMasters/notesMaster1.xml" Id="Re821b0ec06a242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a756a642c9a4228" /><Relationship Type="http://schemas.openxmlformats.org/officeDocument/2006/relationships/notesMaster" Target="/ppt/notesMasters/notesMaster1.xml" Id="R533b611fb87f4ab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43a17c52c34909" /><Relationship Type="http://schemas.openxmlformats.org/officeDocument/2006/relationships/notesMaster" Target="/ppt/notesMasters/notesMaster1.xml" Id="R54017a3cda454cb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412b0e84e304d82" /><Relationship Type="http://schemas.openxmlformats.org/officeDocument/2006/relationships/notesMaster" Target="/ppt/notesMasters/notesMaster1.xml" Id="Rcbd9875e0f77446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ba29b390ae0404e" /><Relationship Type="http://schemas.openxmlformats.org/officeDocument/2006/relationships/notesMaster" Target="/ppt/notesMasters/notesMaster1.xml" Id="R45bd43f75b04442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b3d877734fe4633" /><Relationship Type="http://schemas.openxmlformats.org/officeDocument/2006/relationships/notesMaster" Target="/ppt/notesMasters/notesMaster1.xml" Id="R66355f21b73e475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8a5fc50642d40d2" /><Relationship Type="http://schemas.openxmlformats.org/officeDocument/2006/relationships/notesMaster" Target="/ppt/notesMasters/notesMaster1.xml" Id="Rb6abd5ec2cc24aa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b917adeed744540" /><Relationship Type="http://schemas.openxmlformats.org/officeDocument/2006/relationships/notesMaster" Target="/ppt/notesMasters/notesMaster1.xml" Id="Re4ed01092230496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b5198662da44e53" /><Relationship Type="http://schemas.openxmlformats.org/officeDocument/2006/relationships/notesMaster" Target="/ppt/notesMasters/notesMaster1.xml" Id="Raf923a4de33d44b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313be0d66ec494d" /><Relationship Type="http://schemas.openxmlformats.org/officeDocument/2006/relationships/notesMaster" Target="/ppt/notesMasters/notesMaster1.xml" Id="Rfaba909575b74b4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29bf8da46944ad7" /><Relationship Type="http://schemas.openxmlformats.org/officeDocument/2006/relationships/notesMaster" Target="/ppt/notesMasters/notesMaster1.xml" Id="R42f6de3c1dc14d3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532c410dd4b4625" /><Relationship Type="http://schemas.openxmlformats.org/officeDocument/2006/relationships/notesMaster" Target="/ppt/notesMasters/notesMaster1.xml" Id="R8c4f3b5017d6422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efeacc9a00349c6" /><Relationship Type="http://schemas.openxmlformats.org/officeDocument/2006/relationships/notesMaster" Target="/ppt/notesMasters/notesMaster1.xml" Id="R3d1895307630432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206c046a9848ff" /><Relationship Type="http://schemas.openxmlformats.org/officeDocument/2006/relationships/image" Target="/ppt/media/image.png" Id="R7f6732aec7db4360" /><Relationship Type="http://schemas.openxmlformats.org/officeDocument/2006/relationships/image" Target="/ppt/media/image2.png" Id="Rd7b31e9478404f38" /><Relationship Type="http://schemas.openxmlformats.org/officeDocument/2006/relationships/image" Target="/ppt/media/image.jpeg" Id="R8e8a657d6e2f4f0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95b55b5d874f8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f6732aec7db436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7b31e9478404f3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8a657d6e2f4f0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8a8caf453864f57" /><Relationship Type="http://schemas.openxmlformats.org/officeDocument/2006/relationships/slideLayout" Target="/ppt/slideLayouts/slideLayout1.xml" Id="R0f36c8732fc0458c" /><Relationship Type="http://schemas.openxmlformats.org/officeDocument/2006/relationships/slideLayout" Target="/ppt/slideLayouts/slideLayout2.xml" Id="R5b72af4a2aa7447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36c8732fc0458c"/>
    <p:sldLayoutId xmlns:r="http://schemas.openxmlformats.org/officeDocument/2006/relationships" id="2147483650" r:id="R5b72af4a2aa7447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f2e103595744b06" /><Relationship Type="http://schemas.openxmlformats.org/officeDocument/2006/relationships/notesSlide" Target="/ppt/notesSlides/notesSlide1.xml" Id="Rc3b2e7f563ec44d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15a97d34114633" /><Relationship Type="http://schemas.openxmlformats.org/officeDocument/2006/relationships/notesSlide" Target="/ppt/notesSlides/notesSlide2.xml" Id="R943839a601e14b9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1a17f6f4ee4603" /><Relationship Type="http://schemas.openxmlformats.org/officeDocument/2006/relationships/notesSlide" Target="/ppt/notesSlides/notesSlide3.xml" Id="R83911062817944e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c1a5f23e154fc4" /><Relationship Type="http://schemas.openxmlformats.org/officeDocument/2006/relationships/notesSlide" Target="/ppt/notesSlides/notesSlide4.xml" Id="Rea20573933df404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ce7804ec5f4dba" /><Relationship Type="http://schemas.openxmlformats.org/officeDocument/2006/relationships/notesSlide" Target="/ppt/notesSlides/notesSlide5.xml" Id="Rfef272ffc1a1428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41880652314633" /><Relationship Type="http://schemas.openxmlformats.org/officeDocument/2006/relationships/notesSlide" Target="/ppt/notesSlides/notesSlide6.xml" Id="R204107e3bc8a483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4666d76a4941b4" /><Relationship Type="http://schemas.openxmlformats.org/officeDocument/2006/relationships/notesSlide" Target="/ppt/notesSlides/notesSlide7.xml" Id="R9d0ac98e8e3946a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e482296bf84a0f" /><Relationship Type="http://schemas.openxmlformats.org/officeDocument/2006/relationships/notesSlide" Target="/ppt/notesSlides/notesSlide8.xml" Id="R1fd4218b377646bb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a935b5f5e44c18" /><Relationship Type="http://schemas.openxmlformats.org/officeDocument/2006/relationships/notesSlide" Target="/ppt/notesSlides/notesSlide9.xml" Id="R4fff81f1c0ae422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0bb86af53b84aff" /><Relationship Type="http://schemas.openxmlformats.org/officeDocument/2006/relationships/notesSlide" Target="/ppt/notesSlides/notesSlide10.xml" Id="Rb656a278024041d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52df761e85f48af" /><Relationship Type="http://schemas.openxmlformats.org/officeDocument/2006/relationships/notesSlide" Target="/ppt/notesSlides/notesSlide11.xml" Id="R66295548ca5540b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e502d32afd14f34" /><Relationship Type="http://schemas.openxmlformats.org/officeDocument/2006/relationships/notesSlide" Target="/ppt/notesSlides/notesSlide12.xml" Id="R6e16d04fd3334e8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e42bce6daf45af" /><Relationship Type="http://schemas.openxmlformats.org/officeDocument/2006/relationships/notesSlide" Target="/ppt/notesSlides/notesSlide13.xml" Id="R030aa9025b81404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ac783f7be14d2b" /><Relationship Type="http://schemas.openxmlformats.org/officeDocument/2006/relationships/notesSlide" Target="/ppt/notesSlides/notesSlide14.xml" Id="R9a2506dc1c0f431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Isaiah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6:1  |  Isaiah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當烏西雅王崩的那年，我見主坐在高高的寶座上。他的衣裳垂下，遮滿聖殿。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In the year that king Uzziah died I saw also the Lord sitting upon a throne, high and lifted up, and his train filled the temple.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6:2  |  Isaiah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其上有撒拉弗侍立，各有六個翅膀：用兩個翅膀遮臉，兩個翅膀遮腳，兩個翅膀飛翔；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Above it stood the seraphims: each one had six wings; with twain he covered his face, and with twain he covered his feet, and with twain he did fly.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6:3  |  Isaiah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彼此呼喊說： 聖哉！聖哉！聖哉！萬軍之耶和華； 他的榮光充滿全地！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one cried unto another, and said, Holy, holy, holy, is the LORD of hosts: the whole earth is full of his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6:4  |  Isaiah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因呼喊者的聲音，門檻的根基震動，殿充滿了煙雲。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posts of the door moved at the voice of him that cried, and the house was filled with smoke.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6:5  |  Isaiah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那時我說：「禍哉！我滅亡了！因為我是嘴唇不潔的人，又住在嘴唇不潔的民中，又因我眼見大君王－萬軍之耶和華。」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I, Woe is me! for I am undone; because I am a man of unclean lips, and I dwell in the midst of a people of unclean lips: for mine eyes have seen the King, the LORD of hosts.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6:6  |  Isaiah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有一撒拉弗飛到我跟前，手裏拿着紅炭，是用火剪從壇上取下來的，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flew one of the seraphims unto me, having a live coal in his hand, which he had taken with the tongs from off the altar: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6:7  |  Isaiah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將炭沾我的口，說：「看哪，這炭沾了你的嘴，你的罪孽便除掉，你的罪惡就赦免了。」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laid it upon my mouth, and said, Lo, this hath touched thy lips; and thine iniquity is taken away, and thy sin purged.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6:8  |  Isaiah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我又聽見主的聲音說：「我可以差遣誰呢？誰肯為我們去呢？」我說：「我在這裏，請差遣我！」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I heard the voice of the Lord, saying, Whom shall I send, and who will go for us? Then said I, Here am I; send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6:9  |  Isaiah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他說：「你去告訴這百姓說： 你們聽是要聽見，卻不明白； 看是要看見，卻不曉得。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said, Go, and tell this people, Hear ye indeed, but understand not; and see ye indeed, but perceive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6:10  |  Isaiah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要使這百姓心蒙脂油， 耳朵發沉， 眼睛昏迷； 恐怕眼睛看見， 耳朵聽見， 心裏明白， 回轉過來，便得醫治。」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Make the heart of this people fat, and make their ears heavy, and shut their eyes; lest they see with their eyes, and hear with their ears, and understand with their heart, and convert, and be healed.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6:11  |  Isaiah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我就說：「主啊，這到幾時為止呢？」他說： 直到城邑荒涼，無人居住， 房屋[空閒]無人，地土極其荒涼。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I, Lord, how long? And he answered, Until the cities be wasted without inhabitant, and the houses without man, and the land be utterly desolate,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6:12  |  Isaiah 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並且耶和華將人遷到遠方， 在這境內撇下的地土很多。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have removed men far away, and there be a great forsaking in the midst of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以賽亞書 6:13  |  Isaiah 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境內剩下的[人]若還有十分之一， 也必被吞滅， 像栗樹、橡樹雖被砍伐， 樹墩子卻仍存留。 這聖潔的種類在國中也是如此。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yet in it shall be a tenth, and it shall return, and shall be eaten: as a teil tree, and as an oak, whose substance is in them, when they cast their leaves: so the holy seed shall be the substance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2026-08-30T04:00:26.7440000Z</dcterms:created>
  <dcterms:modified xsi:type="dcterms:W3CDTF">2026-08-30T04:00:26.7440000Z</dcterms:modified>
</coreProperties>
</file>