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0026ef04d5e4035" /><Relationship Type="http://schemas.openxmlformats.org/officeDocument/2006/relationships/extended-properties" Target="/docProps/app.xml" Id="R2f7165b26f0e4646" /><Relationship Type="http://schemas.openxmlformats.org/officeDocument/2006/relationships/officeDocument" Target="/ppt/presentation.xml" Id="Rc43b467e794240d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a6b0f1f6c4d467a"/>
  </p:sldMasterIdLst>
  <p:notesMasterIdLst>
    <p:notesMasterId xmlns:r="http://schemas.openxmlformats.org/officeDocument/2006/relationships" r:id="R0078a159b0374565"/>
  </p:notesMasterIdLst>
  <p:sldIdLst>
    <p:sldId xmlns:r="http://schemas.openxmlformats.org/officeDocument/2006/relationships" id="256" r:id="Ra12a9d75e2f34143"/>
    <p:sldId xmlns:r="http://schemas.openxmlformats.org/officeDocument/2006/relationships" id="257" r:id="R4ae1d33562104662"/>
    <p:sldId xmlns:r="http://schemas.openxmlformats.org/officeDocument/2006/relationships" id="258" r:id="R6b1df59cb8da482c"/>
    <p:sldId xmlns:r="http://schemas.openxmlformats.org/officeDocument/2006/relationships" id="259" r:id="R574e0679806e4785"/>
    <p:sldId xmlns:r="http://schemas.openxmlformats.org/officeDocument/2006/relationships" id="260" r:id="Rcfeb2892fe6e4d6a"/>
    <p:sldId xmlns:r="http://schemas.openxmlformats.org/officeDocument/2006/relationships" id="261" r:id="R06871816ac124dc5"/>
    <p:sldId xmlns:r="http://schemas.openxmlformats.org/officeDocument/2006/relationships" id="262" r:id="R40e8fad4ec4448e9"/>
    <p:sldId xmlns:r="http://schemas.openxmlformats.org/officeDocument/2006/relationships" id="263" r:id="Rdbbc857271224cb8"/>
    <p:sldId xmlns:r="http://schemas.openxmlformats.org/officeDocument/2006/relationships" id="264" r:id="R3dc0041e0589466d"/>
    <p:sldId xmlns:r="http://schemas.openxmlformats.org/officeDocument/2006/relationships" id="265" r:id="R138f733b16bc45fb"/>
    <p:sldId xmlns:r="http://schemas.openxmlformats.org/officeDocument/2006/relationships" id="266" r:id="R5e2bedbf9eba498f"/>
    <p:sldId xmlns:r="http://schemas.openxmlformats.org/officeDocument/2006/relationships" id="267" r:id="R5ed845be219a4ad0"/>
    <p:sldId xmlns:r="http://schemas.openxmlformats.org/officeDocument/2006/relationships" id="268" r:id="R0628ce436e234eb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e6cc2c69e72473f" /><Relationship Type="http://schemas.openxmlformats.org/officeDocument/2006/relationships/slideMaster" Target="/ppt/slideMasters/slideMaster1.xml" Id="R6a6b0f1f6c4d467a" /><Relationship Type="http://schemas.openxmlformats.org/officeDocument/2006/relationships/notesMaster" Target="/ppt/notesMasters/notesMaster1.xml" Id="R0078a159b0374565" /><Relationship Type="http://schemas.openxmlformats.org/officeDocument/2006/relationships/presProps" Target="/ppt/presProps.xml" Id="R0a4f38b4cefb4cd5" /><Relationship Type="http://schemas.openxmlformats.org/officeDocument/2006/relationships/tableStyles" Target="/ppt/tableStyles.xml" Id="R94fafd4832da4f12" /><Relationship Type="http://schemas.openxmlformats.org/officeDocument/2006/relationships/slide" Target="/ppt/slides/slide1.xml" Id="Ra12a9d75e2f34143" /><Relationship Type="http://schemas.openxmlformats.org/officeDocument/2006/relationships/slide" Target="/ppt/slides/slide2.xml" Id="R4ae1d33562104662" /><Relationship Type="http://schemas.openxmlformats.org/officeDocument/2006/relationships/slide" Target="/ppt/slides/slide3.xml" Id="R6b1df59cb8da482c" /><Relationship Type="http://schemas.openxmlformats.org/officeDocument/2006/relationships/slide" Target="/ppt/slides/slide4.xml" Id="R574e0679806e4785" /><Relationship Type="http://schemas.openxmlformats.org/officeDocument/2006/relationships/slide" Target="/ppt/slides/slide5.xml" Id="Rcfeb2892fe6e4d6a" /><Relationship Type="http://schemas.openxmlformats.org/officeDocument/2006/relationships/slide" Target="/ppt/slides/slide6.xml" Id="R06871816ac124dc5" /><Relationship Type="http://schemas.openxmlformats.org/officeDocument/2006/relationships/slide" Target="/ppt/slides/slide7.xml" Id="R40e8fad4ec4448e9" /><Relationship Type="http://schemas.openxmlformats.org/officeDocument/2006/relationships/slide" Target="/ppt/slides/slide8.xml" Id="Rdbbc857271224cb8" /><Relationship Type="http://schemas.openxmlformats.org/officeDocument/2006/relationships/slide" Target="/ppt/slides/slide9.xml" Id="R3dc0041e0589466d" /><Relationship Type="http://schemas.openxmlformats.org/officeDocument/2006/relationships/slide" Target="/ppt/slides/slide10.xml" Id="R138f733b16bc45fb" /><Relationship Type="http://schemas.openxmlformats.org/officeDocument/2006/relationships/slide" Target="/ppt/slides/slide11.xml" Id="R5e2bedbf9eba498f" /><Relationship Type="http://schemas.openxmlformats.org/officeDocument/2006/relationships/slide" Target="/ppt/slides/slide12.xml" Id="R5ed845be219a4ad0" /><Relationship Type="http://schemas.openxmlformats.org/officeDocument/2006/relationships/slide" Target="/ppt/slides/slide13.xml" Id="R0628ce436e234eb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78f00acb93b468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04462305db14e3d" /><Relationship Type="http://schemas.openxmlformats.org/officeDocument/2006/relationships/notesMaster" Target="/ppt/notesMasters/notesMaster1.xml" Id="R05ab1dc61e1c423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e5af0fcf455442c" /><Relationship Type="http://schemas.openxmlformats.org/officeDocument/2006/relationships/notesMaster" Target="/ppt/notesMasters/notesMaster1.xml" Id="R1ba5aaacf401447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f6ae81c02fa4c90" /><Relationship Type="http://schemas.openxmlformats.org/officeDocument/2006/relationships/notesMaster" Target="/ppt/notesMasters/notesMaster1.xml" Id="R5d34c1f16e2d435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07811dad3374470" /><Relationship Type="http://schemas.openxmlformats.org/officeDocument/2006/relationships/notesMaster" Target="/ppt/notesMasters/notesMaster1.xml" Id="Rb2f4415699c9428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0eec7a4d9b44fea" /><Relationship Type="http://schemas.openxmlformats.org/officeDocument/2006/relationships/notesMaster" Target="/ppt/notesMasters/notesMaster1.xml" Id="R054a53ea32d34e8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278bc0996824297" /><Relationship Type="http://schemas.openxmlformats.org/officeDocument/2006/relationships/notesMaster" Target="/ppt/notesMasters/notesMaster1.xml" Id="Rf3d4d460adda422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dc9c67a99f24add" /><Relationship Type="http://schemas.openxmlformats.org/officeDocument/2006/relationships/notesMaster" Target="/ppt/notesMasters/notesMaster1.xml" Id="R50515a5e0600419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dd43c98d5764766" /><Relationship Type="http://schemas.openxmlformats.org/officeDocument/2006/relationships/notesMaster" Target="/ppt/notesMasters/notesMaster1.xml" Id="R49234db1d4d1463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dc87e19b29a47dc" /><Relationship Type="http://schemas.openxmlformats.org/officeDocument/2006/relationships/notesMaster" Target="/ppt/notesMasters/notesMaster1.xml" Id="Rad92a4e77e084a1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3d1d205015e4f3a" /><Relationship Type="http://schemas.openxmlformats.org/officeDocument/2006/relationships/notesMaster" Target="/ppt/notesMasters/notesMaster1.xml" Id="R7fbf36c3236b4cb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3580ec21be04651" /><Relationship Type="http://schemas.openxmlformats.org/officeDocument/2006/relationships/notesMaster" Target="/ppt/notesMasters/notesMaster1.xml" Id="R53f364b4263c494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931bdf7785c48dd" /><Relationship Type="http://schemas.openxmlformats.org/officeDocument/2006/relationships/notesMaster" Target="/ppt/notesMasters/notesMaster1.xml" Id="R536fc24c8abd4a5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a10b21f53da4e55" /><Relationship Type="http://schemas.openxmlformats.org/officeDocument/2006/relationships/notesMaster" Target="/ppt/notesMasters/notesMaster1.xml" Id="Re8df19ee52174a2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e390583a720423f" /><Relationship Type="http://schemas.openxmlformats.org/officeDocument/2006/relationships/image" Target="/ppt/media/image.png" Id="R3c756aa93b054acb" /><Relationship Type="http://schemas.openxmlformats.org/officeDocument/2006/relationships/image" Target="/ppt/media/image2.png" Id="R5afa3abcb3c648c4" /><Relationship Type="http://schemas.openxmlformats.org/officeDocument/2006/relationships/image" Target="/ppt/media/image.jpeg" Id="Ra7e4ecdb6f7e4fe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250d882b0ad425f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3c756aa93b054acb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5afa3abcb3c648c4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e4ecdb6f7e4fe5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7527dd613fb454e" /><Relationship Type="http://schemas.openxmlformats.org/officeDocument/2006/relationships/slideLayout" Target="/ppt/slideLayouts/slideLayout1.xml" Id="R2d5085caad284f00" /><Relationship Type="http://schemas.openxmlformats.org/officeDocument/2006/relationships/slideLayout" Target="/ppt/slideLayouts/slideLayout2.xml" Id="Rb458376626f444fa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d5085caad284f00"/>
    <p:sldLayoutId xmlns:r="http://schemas.openxmlformats.org/officeDocument/2006/relationships" id="2147483650" r:id="Rb458376626f444fa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60f54bf654945fc" /><Relationship Type="http://schemas.openxmlformats.org/officeDocument/2006/relationships/notesSlide" Target="/ppt/notesSlides/notesSlide1.xml" Id="Rbc717ad5a18a4b9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64c5dbbef7248c0" /><Relationship Type="http://schemas.openxmlformats.org/officeDocument/2006/relationships/notesSlide" Target="/ppt/notesSlides/notesSlide2.xml" Id="Ra765532af736471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32560e140e44fc9" /><Relationship Type="http://schemas.openxmlformats.org/officeDocument/2006/relationships/notesSlide" Target="/ppt/notesSlides/notesSlide3.xml" Id="R1b21883ec7e84b7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4d7299916d34807" /><Relationship Type="http://schemas.openxmlformats.org/officeDocument/2006/relationships/notesSlide" Target="/ppt/notesSlides/notesSlide4.xml" Id="Raf5a24810d6343f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c4d83e4c1434bf8" /><Relationship Type="http://schemas.openxmlformats.org/officeDocument/2006/relationships/notesSlide" Target="/ppt/notesSlides/notesSlide5.xml" Id="R4e7fbc64103a419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b71236b458e4703" /><Relationship Type="http://schemas.openxmlformats.org/officeDocument/2006/relationships/notesSlide" Target="/ppt/notesSlides/notesSlide6.xml" Id="R4ec81bf023c64eb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2b6e156f9a04ce8" /><Relationship Type="http://schemas.openxmlformats.org/officeDocument/2006/relationships/notesSlide" Target="/ppt/notesSlides/notesSlide7.xml" Id="R4f8c7e007ac0404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c99dad517c94e60" /><Relationship Type="http://schemas.openxmlformats.org/officeDocument/2006/relationships/notesSlide" Target="/ppt/notesSlides/notesSlide8.xml" Id="Rf6a8fe16c63349b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b7316f381ed4d7f" /><Relationship Type="http://schemas.openxmlformats.org/officeDocument/2006/relationships/notesSlide" Target="/ppt/notesSlides/notesSlide9.xml" Id="Rf7fbf1454153401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017c4822ebc469a" /><Relationship Type="http://schemas.openxmlformats.org/officeDocument/2006/relationships/notesSlide" Target="/ppt/notesSlides/notesSlide10.xml" Id="Rd60a61c7fe3b4f7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fc695375f324f9c" /><Relationship Type="http://schemas.openxmlformats.org/officeDocument/2006/relationships/notesSlide" Target="/ppt/notesSlides/notesSlide11.xml" Id="Ra459481ffea241e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3ca1f1d3cef46c5" /><Relationship Type="http://schemas.openxmlformats.org/officeDocument/2006/relationships/notesSlide" Target="/ppt/notesSlides/notesSlide12.xml" Id="Re05fc94f41cb4c6e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b626f6c1d77457e" /><Relationship Type="http://schemas.openxmlformats.org/officeDocument/2006/relationships/notesSlide" Target="/ppt/notesSlides/notesSlide13.xml" Id="Rfecbdb885cd7489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詩篇第143章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143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143:1  |  Psalms 143:1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大衛的詩。 耶和華啊，求你聽我的禱告， 留心聽我的懇求， 憑你的信實和公義應允我。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Psalm of David. Hear my prayer, O LORD, give ear to my supplications: in thy faithfulness answer me, and in thy righteousness.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143:2  |  Psalms 143:2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求你不要審問僕人； 因為在你面前，凡活着的人沒有一個是義的。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enter not into judgment with thy servant: for in thy sight shall no man living be justified.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143:3  |  Psalms 143:3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原來仇敵逼迫我， 將我打倒在地， 使我住在幽暗之處， 像死了許久的人一樣。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enemy hath persecuted my soul; he hath smitten my life down to the ground; he hath made me to dwell in darkness, as those that have been long dead.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143:4  |  Psalms 143:4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所以，我的靈在我裏面發昏； 我的心在我裏面悽慘。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is my spirit overwhelmed within me; my heart within me is desolate.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143:5  |  Psalms 143:5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我追想古時之日， 思想你的一切作為， 默念你手的工作。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remember the days of old; I meditate on all thy works; I muse on the work of thy hands.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143:6  |  Psalms 143:6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我向你舉手； 我的心[渴想]你， 如乾旱之地[盼雨]一樣。 （細拉）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stretch forth my hands unto thee: my soul thirsteth after thee, as a thirsty land. Selah.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143:7  |  Psalms 143:7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耶和華啊，求你速速應允我！ 我心神耗盡！ 不要向我掩面， 免得我像那些下坑的人一樣。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Hear me speedily, O LORD: my spirit faileth: hide not thy face from me, lest I be like unto them that go down into the pit.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143:8  |  Psalms 143:8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求你使我清晨得聽你慈愛[之言]， 因我倚靠你； 求你使我知道當行的路， 因我的心仰望你。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Cause me to hear thy lovingkindness in the morning; for in thee do I trust: cause me to know the way wherein I should walk; for I lift up my soul unto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143:9  |  Psalms 143:9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耶和華啊，求你救我脫離我的仇敵！ 我往你那裏藏身。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Deliver me, O LORD, from mine enemies: I flee unto thee to hide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143:10  |  Psalms 143:10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求你指教我遵行你的旨意， 因你是我的神。 你的靈本為善； 求你引我到平坦之地。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Teach me to do thy will; for thou art my God: thy spirit is good; lead me into the land of uprightness.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143:11  |  Psalms 143:11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耶和華啊，求你為你的名將我救活， 憑你的公義，將我從患難中領出來，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Quicken me, O LORD, for thy name’s sake: for thy righteousness’ sake bring my soul out of trouble.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143:12  |  Psalms 143:12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憑你的慈愛剪除我的仇敵， 滅絕一切苦待我的人， 因我是你的僕人。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of thy mercy cut off mine enemies, and destroy all them that afflict my soul: for I am thy servant.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2026-08-30T04:32:20.5380000Z</dcterms:created>
  <dcterms:modified xsi:type="dcterms:W3CDTF">2026-08-30T04:32:20.5380000Z</dcterms:modified>
</coreProperties>
</file>