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16b615708ae4062" /><Relationship Type="http://schemas.openxmlformats.org/officeDocument/2006/relationships/extended-properties" Target="/docProps/app.xml" Id="Ra8bccf7632e742a9" /><Relationship Type="http://schemas.openxmlformats.org/officeDocument/2006/relationships/officeDocument" Target="/ppt/presentation.xml" Id="Rf494d15d3574425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6934ef2d70d4d04"/>
  </p:sldMasterIdLst>
  <p:notesMasterIdLst>
    <p:notesMasterId xmlns:r="http://schemas.openxmlformats.org/officeDocument/2006/relationships" r:id="Rd172310782814017"/>
  </p:notesMasterIdLst>
  <p:sldIdLst>
    <p:sldId xmlns:r="http://schemas.openxmlformats.org/officeDocument/2006/relationships" id="256" r:id="R3f7a9eadd6634a02"/>
    <p:sldId xmlns:r="http://schemas.openxmlformats.org/officeDocument/2006/relationships" id="257" r:id="R1ec5da2ff50b4a68"/>
    <p:sldId xmlns:r="http://schemas.openxmlformats.org/officeDocument/2006/relationships" id="258" r:id="R44a93935a8c5475b"/>
    <p:sldId xmlns:r="http://schemas.openxmlformats.org/officeDocument/2006/relationships" id="259" r:id="R2f49701aced6489d"/>
    <p:sldId xmlns:r="http://schemas.openxmlformats.org/officeDocument/2006/relationships" id="260" r:id="R661fb93119df4ff4"/>
    <p:sldId xmlns:r="http://schemas.openxmlformats.org/officeDocument/2006/relationships" id="261" r:id="R574c351c4f9f4308"/>
    <p:sldId xmlns:r="http://schemas.openxmlformats.org/officeDocument/2006/relationships" id="262" r:id="Rd5ed6932106244ef"/>
    <p:sldId xmlns:r="http://schemas.openxmlformats.org/officeDocument/2006/relationships" id="263" r:id="R0ea5a5040b36425f"/>
    <p:sldId xmlns:r="http://schemas.openxmlformats.org/officeDocument/2006/relationships" id="264" r:id="R6be28ddfd52c4a51"/>
    <p:sldId xmlns:r="http://schemas.openxmlformats.org/officeDocument/2006/relationships" id="265" r:id="Ra9d75ee31abf43e9"/>
    <p:sldId xmlns:r="http://schemas.openxmlformats.org/officeDocument/2006/relationships" id="266" r:id="R5ba4d6b5008e49e0"/>
    <p:sldId xmlns:r="http://schemas.openxmlformats.org/officeDocument/2006/relationships" id="267" r:id="R7d2053b49c274b8f"/>
    <p:sldId xmlns:r="http://schemas.openxmlformats.org/officeDocument/2006/relationships" id="268" r:id="Rd589eb5dda8744c1"/>
    <p:sldId xmlns:r="http://schemas.openxmlformats.org/officeDocument/2006/relationships" id="269" r:id="R12a603067afd4666"/>
    <p:sldId xmlns:r="http://schemas.openxmlformats.org/officeDocument/2006/relationships" id="270" r:id="R1fbfa0c95a7a406e"/>
    <p:sldId xmlns:r="http://schemas.openxmlformats.org/officeDocument/2006/relationships" id="271" r:id="R7b6346c4390041ae"/>
    <p:sldId xmlns:r="http://schemas.openxmlformats.org/officeDocument/2006/relationships" id="272" r:id="Ra7c39ed860064a65"/>
    <p:sldId xmlns:r="http://schemas.openxmlformats.org/officeDocument/2006/relationships" id="273" r:id="R63bb89bdb877419a"/>
    <p:sldId xmlns:r="http://schemas.openxmlformats.org/officeDocument/2006/relationships" id="274" r:id="R7614002e1e0940d9"/>
    <p:sldId xmlns:r="http://schemas.openxmlformats.org/officeDocument/2006/relationships" id="275" r:id="Rc0dffdf438134fb7"/>
    <p:sldId xmlns:r="http://schemas.openxmlformats.org/officeDocument/2006/relationships" id="276" r:id="R72fd7cae3eb84304"/>
    <p:sldId xmlns:r="http://schemas.openxmlformats.org/officeDocument/2006/relationships" id="277" r:id="R2f3752248fa747ab"/>
    <p:sldId xmlns:r="http://schemas.openxmlformats.org/officeDocument/2006/relationships" id="278" r:id="Re8008524eeca4df0"/>
    <p:sldId xmlns:r="http://schemas.openxmlformats.org/officeDocument/2006/relationships" id="279" r:id="R9e9d77788f7b4d5d"/>
    <p:sldId xmlns:r="http://schemas.openxmlformats.org/officeDocument/2006/relationships" id="280" r:id="Rfeac5196d5c44e21"/>
    <p:sldId xmlns:r="http://schemas.openxmlformats.org/officeDocument/2006/relationships" id="281" r:id="Rcfcf96b3075c4719"/>
    <p:sldId xmlns:r="http://schemas.openxmlformats.org/officeDocument/2006/relationships" id="282" r:id="R2b885152ab9e4a9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1a86813468041ef" /><Relationship Type="http://schemas.openxmlformats.org/officeDocument/2006/relationships/slideMaster" Target="/ppt/slideMasters/slideMaster1.xml" Id="Rc6934ef2d70d4d04" /><Relationship Type="http://schemas.openxmlformats.org/officeDocument/2006/relationships/notesMaster" Target="/ppt/notesMasters/notesMaster1.xml" Id="Rd172310782814017" /><Relationship Type="http://schemas.openxmlformats.org/officeDocument/2006/relationships/presProps" Target="/ppt/presProps.xml" Id="R294f34b3dedd47d5" /><Relationship Type="http://schemas.openxmlformats.org/officeDocument/2006/relationships/tableStyles" Target="/ppt/tableStyles.xml" Id="Rcd8cf9ac864043ed" /><Relationship Type="http://schemas.openxmlformats.org/officeDocument/2006/relationships/slide" Target="/ppt/slides/slide1.xml" Id="R3f7a9eadd6634a02" /><Relationship Type="http://schemas.openxmlformats.org/officeDocument/2006/relationships/slide" Target="/ppt/slides/slide2.xml" Id="R1ec5da2ff50b4a68" /><Relationship Type="http://schemas.openxmlformats.org/officeDocument/2006/relationships/slide" Target="/ppt/slides/slide3.xml" Id="R44a93935a8c5475b" /><Relationship Type="http://schemas.openxmlformats.org/officeDocument/2006/relationships/slide" Target="/ppt/slides/slide4.xml" Id="R2f49701aced6489d" /><Relationship Type="http://schemas.openxmlformats.org/officeDocument/2006/relationships/slide" Target="/ppt/slides/slide5.xml" Id="R661fb93119df4ff4" /><Relationship Type="http://schemas.openxmlformats.org/officeDocument/2006/relationships/slide" Target="/ppt/slides/slide6.xml" Id="R574c351c4f9f4308" /><Relationship Type="http://schemas.openxmlformats.org/officeDocument/2006/relationships/slide" Target="/ppt/slides/slide7.xml" Id="Rd5ed6932106244ef" /><Relationship Type="http://schemas.openxmlformats.org/officeDocument/2006/relationships/slide" Target="/ppt/slides/slide8.xml" Id="R0ea5a5040b36425f" /><Relationship Type="http://schemas.openxmlformats.org/officeDocument/2006/relationships/slide" Target="/ppt/slides/slide9.xml" Id="R6be28ddfd52c4a51" /><Relationship Type="http://schemas.openxmlformats.org/officeDocument/2006/relationships/slide" Target="/ppt/slides/slide10.xml" Id="Ra9d75ee31abf43e9" /><Relationship Type="http://schemas.openxmlformats.org/officeDocument/2006/relationships/slide" Target="/ppt/slides/slide11.xml" Id="R5ba4d6b5008e49e0" /><Relationship Type="http://schemas.openxmlformats.org/officeDocument/2006/relationships/slide" Target="/ppt/slides/slide12.xml" Id="R7d2053b49c274b8f" /><Relationship Type="http://schemas.openxmlformats.org/officeDocument/2006/relationships/slide" Target="/ppt/slides/slide13.xml" Id="Rd589eb5dda8744c1" /><Relationship Type="http://schemas.openxmlformats.org/officeDocument/2006/relationships/slide" Target="/ppt/slides/slide14.xml" Id="R12a603067afd4666" /><Relationship Type="http://schemas.openxmlformats.org/officeDocument/2006/relationships/slide" Target="/ppt/slides/slide15.xml" Id="R1fbfa0c95a7a406e" /><Relationship Type="http://schemas.openxmlformats.org/officeDocument/2006/relationships/slide" Target="/ppt/slides/slide16.xml" Id="R7b6346c4390041ae" /><Relationship Type="http://schemas.openxmlformats.org/officeDocument/2006/relationships/slide" Target="/ppt/slides/slide17.xml" Id="Ra7c39ed860064a65" /><Relationship Type="http://schemas.openxmlformats.org/officeDocument/2006/relationships/slide" Target="/ppt/slides/slide18.xml" Id="R63bb89bdb877419a" /><Relationship Type="http://schemas.openxmlformats.org/officeDocument/2006/relationships/slide" Target="/ppt/slides/slide19.xml" Id="R7614002e1e0940d9" /><Relationship Type="http://schemas.openxmlformats.org/officeDocument/2006/relationships/slide" Target="/ppt/slides/slide20.xml" Id="Rc0dffdf438134fb7" /><Relationship Type="http://schemas.openxmlformats.org/officeDocument/2006/relationships/slide" Target="/ppt/slides/slide21.xml" Id="R72fd7cae3eb84304" /><Relationship Type="http://schemas.openxmlformats.org/officeDocument/2006/relationships/slide" Target="/ppt/slides/slide22.xml" Id="R2f3752248fa747ab" /><Relationship Type="http://schemas.openxmlformats.org/officeDocument/2006/relationships/slide" Target="/ppt/slides/slide23.xml" Id="Re8008524eeca4df0" /><Relationship Type="http://schemas.openxmlformats.org/officeDocument/2006/relationships/slide" Target="/ppt/slides/slide24.xml" Id="R9e9d77788f7b4d5d" /><Relationship Type="http://schemas.openxmlformats.org/officeDocument/2006/relationships/slide" Target="/ppt/slides/slide25.xml" Id="Rfeac5196d5c44e21" /><Relationship Type="http://schemas.openxmlformats.org/officeDocument/2006/relationships/slide" Target="/ppt/slides/slide26.xml" Id="Rcfcf96b3075c4719" /><Relationship Type="http://schemas.openxmlformats.org/officeDocument/2006/relationships/slide" Target="/ppt/slides/slide27.xml" Id="R2b885152ab9e4a9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58af4db7414a3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f929ce856d94013" /><Relationship Type="http://schemas.openxmlformats.org/officeDocument/2006/relationships/notesMaster" Target="/ppt/notesMasters/notesMaster1.xml" Id="R1ca4687f28a54b7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b0f4d513720413b" /><Relationship Type="http://schemas.openxmlformats.org/officeDocument/2006/relationships/notesMaster" Target="/ppt/notesMasters/notesMaster1.xml" Id="R6b8149b30f5a40e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73d3034199a4767" /><Relationship Type="http://schemas.openxmlformats.org/officeDocument/2006/relationships/notesMaster" Target="/ppt/notesMasters/notesMaster1.xml" Id="Rd52b8b54c928400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76ddee76e03444e" /><Relationship Type="http://schemas.openxmlformats.org/officeDocument/2006/relationships/notesMaster" Target="/ppt/notesMasters/notesMaster1.xml" Id="Ra31419af94914ec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d462bb4c0bc4b8a" /><Relationship Type="http://schemas.openxmlformats.org/officeDocument/2006/relationships/notesMaster" Target="/ppt/notesMasters/notesMaster1.xml" Id="R87d7c7b13b254ee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a88e7da2a84fe2" /><Relationship Type="http://schemas.openxmlformats.org/officeDocument/2006/relationships/notesMaster" Target="/ppt/notesMasters/notesMaster1.xml" Id="R58f7bb5f9b4c497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e50c972e7e84a0b" /><Relationship Type="http://schemas.openxmlformats.org/officeDocument/2006/relationships/notesMaster" Target="/ppt/notesMasters/notesMaster1.xml" Id="R88e450bdf8df4ac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cde67d0188f4ec3" /><Relationship Type="http://schemas.openxmlformats.org/officeDocument/2006/relationships/notesMaster" Target="/ppt/notesMasters/notesMaster1.xml" Id="Rea71f713eab64cc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5a1cbac226f4a8e" /><Relationship Type="http://schemas.openxmlformats.org/officeDocument/2006/relationships/notesMaster" Target="/ppt/notesMasters/notesMaster1.xml" Id="R3a09ec587ad141c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4f9010935b4714" /><Relationship Type="http://schemas.openxmlformats.org/officeDocument/2006/relationships/notesMaster" Target="/ppt/notesMasters/notesMaster1.xml" Id="Read92f944fd0421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5bf1123665149fc" /><Relationship Type="http://schemas.openxmlformats.org/officeDocument/2006/relationships/notesMaster" Target="/ppt/notesMasters/notesMaster1.xml" Id="Rcf413d74cd30486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8f8415379a844b4" /><Relationship Type="http://schemas.openxmlformats.org/officeDocument/2006/relationships/notesMaster" Target="/ppt/notesMasters/notesMaster1.xml" Id="Rb890482ce195467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0251b7cd68f40af" /><Relationship Type="http://schemas.openxmlformats.org/officeDocument/2006/relationships/notesMaster" Target="/ppt/notesMasters/notesMaster1.xml" Id="R0039355a5d444a6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fad544dbd81413e" /><Relationship Type="http://schemas.openxmlformats.org/officeDocument/2006/relationships/notesMaster" Target="/ppt/notesMasters/notesMaster1.xml" Id="R4b6354f0238c4d8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b812199992a4799" /><Relationship Type="http://schemas.openxmlformats.org/officeDocument/2006/relationships/notesMaster" Target="/ppt/notesMasters/notesMaster1.xml" Id="R473d1a0e77f0400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0727b02d13440db" /><Relationship Type="http://schemas.openxmlformats.org/officeDocument/2006/relationships/notesMaster" Target="/ppt/notesMasters/notesMaster1.xml" Id="R9dbb560d68854d4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787ca9f4e2c45de" /><Relationship Type="http://schemas.openxmlformats.org/officeDocument/2006/relationships/notesMaster" Target="/ppt/notesMasters/notesMaster1.xml" Id="R663b877e410740b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593a45c4b104a73" /><Relationship Type="http://schemas.openxmlformats.org/officeDocument/2006/relationships/notesMaster" Target="/ppt/notesMasters/notesMaster1.xml" Id="R4033c4694995419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0cc3280d98a4af9" /><Relationship Type="http://schemas.openxmlformats.org/officeDocument/2006/relationships/notesMaster" Target="/ppt/notesMasters/notesMaster1.xml" Id="R840238c8e0724f0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33bb37ef2a3469d" /><Relationship Type="http://schemas.openxmlformats.org/officeDocument/2006/relationships/notesMaster" Target="/ppt/notesMasters/notesMaster1.xml" Id="R8befa2ad405c44f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a4ec6166b05468d" /><Relationship Type="http://schemas.openxmlformats.org/officeDocument/2006/relationships/notesMaster" Target="/ppt/notesMasters/notesMaster1.xml" Id="Rb65ce3d5cfa447a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7d30dff0749449c" /><Relationship Type="http://schemas.openxmlformats.org/officeDocument/2006/relationships/notesMaster" Target="/ppt/notesMasters/notesMaster1.xml" Id="R3aca5010862e42a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44aae3ee3f97467a" /><Relationship Type="http://schemas.openxmlformats.org/officeDocument/2006/relationships/notesMaster" Target="/ppt/notesMasters/notesMaster1.xml" Id="Rd2861c9fa590418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335cb49d9db24830" /><Relationship Type="http://schemas.openxmlformats.org/officeDocument/2006/relationships/notesMaster" Target="/ppt/notesMasters/notesMaster1.xml" Id="R33b12790503c494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028dc398e664ee3" /><Relationship Type="http://schemas.openxmlformats.org/officeDocument/2006/relationships/notesMaster" Target="/ppt/notesMasters/notesMaster1.xml" Id="R24f0b7896a59407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22aa675eb9c4a0a" /><Relationship Type="http://schemas.openxmlformats.org/officeDocument/2006/relationships/notesMaster" Target="/ppt/notesMasters/notesMaster1.xml" Id="Re86f17131472407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4d89b8358bc40aa" /><Relationship Type="http://schemas.openxmlformats.org/officeDocument/2006/relationships/notesMaster" Target="/ppt/notesMasters/notesMaster1.xml" Id="R901d7f7bb9a044f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c8819527324994" /><Relationship Type="http://schemas.openxmlformats.org/officeDocument/2006/relationships/image" Target="/ppt/media/image.png" Id="Rbdcdc33939434a08" /><Relationship Type="http://schemas.openxmlformats.org/officeDocument/2006/relationships/image" Target="/ppt/media/image2.png" Id="R143c01975c02461f" /><Relationship Type="http://schemas.openxmlformats.org/officeDocument/2006/relationships/image" Target="/ppt/media/image.jpeg" Id="R1651ca63fa6b471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e233b93c1a47c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dcdc33939434a0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43c01975c02461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51ca63fa6b471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46afefad998451e" /><Relationship Type="http://schemas.openxmlformats.org/officeDocument/2006/relationships/slideLayout" Target="/ppt/slideLayouts/slideLayout1.xml" Id="R3837360070924e91" /><Relationship Type="http://schemas.openxmlformats.org/officeDocument/2006/relationships/slideLayout" Target="/ppt/slideLayouts/slideLayout2.xml" Id="R81819f5005ac431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837360070924e91"/>
    <p:sldLayoutId xmlns:r="http://schemas.openxmlformats.org/officeDocument/2006/relationships" id="2147483650" r:id="R81819f5005ac431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33009501a54e9b" /><Relationship Type="http://schemas.openxmlformats.org/officeDocument/2006/relationships/notesSlide" Target="/ppt/notesSlides/notesSlide1.xml" Id="Rce706c94065f45d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a415a669fa4024" /><Relationship Type="http://schemas.openxmlformats.org/officeDocument/2006/relationships/notesSlide" Target="/ppt/notesSlides/notesSlide2.xml" Id="R93c8969fe40a45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7fb1edbe3248b5" /><Relationship Type="http://schemas.openxmlformats.org/officeDocument/2006/relationships/notesSlide" Target="/ppt/notesSlides/notesSlide3.xml" Id="R9e273b5cc07048e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dc2889aac145e5" /><Relationship Type="http://schemas.openxmlformats.org/officeDocument/2006/relationships/notesSlide" Target="/ppt/notesSlides/notesSlide4.xml" Id="R8318895fd6ac40b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4ed2e058fe4d6a" /><Relationship Type="http://schemas.openxmlformats.org/officeDocument/2006/relationships/notesSlide" Target="/ppt/notesSlides/notesSlide5.xml" Id="R251dc301908d498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37ab83b04914102" /><Relationship Type="http://schemas.openxmlformats.org/officeDocument/2006/relationships/notesSlide" Target="/ppt/notesSlides/notesSlide6.xml" Id="R00eb436a0a60433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65d34588db4afb" /><Relationship Type="http://schemas.openxmlformats.org/officeDocument/2006/relationships/notesSlide" Target="/ppt/notesSlides/notesSlide7.xml" Id="Rb2550ac5d6274cb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9195444167465b" /><Relationship Type="http://schemas.openxmlformats.org/officeDocument/2006/relationships/notesSlide" Target="/ppt/notesSlides/notesSlide8.xml" Id="R178d148d09434a9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a168957a53446d" /><Relationship Type="http://schemas.openxmlformats.org/officeDocument/2006/relationships/notesSlide" Target="/ppt/notesSlides/notesSlide9.xml" Id="Ra6f3fa1e0da1474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f4582413dc4d3b" /><Relationship Type="http://schemas.openxmlformats.org/officeDocument/2006/relationships/notesSlide" Target="/ppt/notesSlides/notesSlide10.xml" Id="R2aee909de3cf4a6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5caabe3ec447eb" /><Relationship Type="http://schemas.openxmlformats.org/officeDocument/2006/relationships/notesSlide" Target="/ppt/notesSlides/notesSlide11.xml" Id="Rbc281ff805714ef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25b5446e634960" /><Relationship Type="http://schemas.openxmlformats.org/officeDocument/2006/relationships/notesSlide" Target="/ppt/notesSlides/notesSlide12.xml" Id="Rc73f387d6a17426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f85c20beccb4bd9" /><Relationship Type="http://schemas.openxmlformats.org/officeDocument/2006/relationships/notesSlide" Target="/ppt/notesSlides/notesSlide13.xml" Id="Rf04d764a13dd471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3b8ca8ee4f4316" /><Relationship Type="http://schemas.openxmlformats.org/officeDocument/2006/relationships/notesSlide" Target="/ppt/notesSlides/notesSlide14.xml" Id="Rb3fca920b9ac4d3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ac3329a89c4cd3" /><Relationship Type="http://schemas.openxmlformats.org/officeDocument/2006/relationships/notesSlide" Target="/ppt/notesSlides/notesSlide15.xml" Id="Re4203dda2b13421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86d5643fee4865" /><Relationship Type="http://schemas.openxmlformats.org/officeDocument/2006/relationships/notesSlide" Target="/ppt/notesSlides/notesSlide16.xml" Id="R405248c4a84d4a1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f352ac09a047da" /><Relationship Type="http://schemas.openxmlformats.org/officeDocument/2006/relationships/notesSlide" Target="/ppt/notesSlides/notesSlide17.xml" Id="R4512c1e7a51d4c5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8e795adc2c4c09" /><Relationship Type="http://schemas.openxmlformats.org/officeDocument/2006/relationships/notesSlide" Target="/ppt/notesSlides/notesSlide18.xml" Id="Rfe6d93c362194fb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0627c96abd49b4" /><Relationship Type="http://schemas.openxmlformats.org/officeDocument/2006/relationships/notesSlide" Target="/ppt/notesSlides/notesSlide19.xml" Id="R44979e84ba964bf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0fb2ed9cc04b1d" /><Relationship Type="http://schemas.openxmlformats.org/officeDocument/2006/relationships/notesSlide" Target="/ppt/notesSlides/notesSlide20.xml" Id="Rccf105571f36422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2941da4b0074904" /><Relationship Type="http://schemas.openxmlformats.org/officeDocument/2006/relationships/notesSlide" Target="/ppt/notesSlides/notesSlide21.xml" Id="R4712da60f8784dc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4925510da748b8" /><Relationship Type="http://schemas.openxmlformats.org/officeDocument/2006/relationships/notesSlide" Target="/ppt/notesSlides/notesSlide22.xml" Id="Rdac2710a8d354b25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3132a3613f406a" /><Relationship Type="http://schemas.openxmlformats.org/officeDocument/2006/relationships/notesSlide" Target="/ppt/notesSlides/notesSlide23.xml" Id="Rae707c89502e4c0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cec4ba2a9840d6" /><Relationship Type="http://schemas.openxmlformats.org/officeDocument/2006/relationships/notesSlide" Target="/ppt/notesSlides/notesSlide24.xml" Id="Rfcd5583e539d4fa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7d23cf2f6a45e9" /><Relationship Type="http://schemas.openxmlformats.org/officeDocument/2006/relationships/notesSlide" Target="/ppt/notesSlides/notesSlide25.xml" Id="R8a73561d29514ce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84b5565c504806" /><Relationship Type="http://schemas.openxmlformats.org/officeDocument/2006/relationships/notesSlide" Target="/ppt/notesSlides/notesSlide26.xml" Id="R06f9888ffa27413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861da5c3294aaf" /><Relationship Type="http://schemas.openxmlformats.org/officeDocument/2006/relationships/notesSlide" Target="/ppt/notesSlides/notesSlide27.xml" Id="R092f259808ab4d8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提摩太後書第2章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Timothy 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2:1  |  2 Timothy 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我兒啊，你要在基督耶穌的恩典上剛強起來。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therefore, my son, be strong in the grace that is in Christ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2:2  |  2 Timothy 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你在許多見證人面前聽見我所教訓的，也要交託那忠心能教導別人的人。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things that thou hast heard of me among many witnesses, the same commit thou to faithful men, who shall be able to teach others also.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2:3  |  2 Timothy 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你要和[我]同受苦難，好像基督耶穌的精兵。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therefore endure hardness, as a good soldier of Jesus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2:4  |  2 Timothy 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凡在軍中當兵的，不將世務纏身，好叫那招他當兵的人喜悅。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 man that warreth entangleth himself with the affairs of this life; that he may please him who hath chosen him to be a soldier.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2:5  |  2 Timothy 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人若在場上比武，非按規矩，就不能得冠冕。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a man also strive for masteries, yet is he not crowned, except he strive lawfully.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2:6  |  2 Timothy 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勞力的農夫理當先得糧食。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husbandman that laboureth must be first partaker of the fruits.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2:7  |  2 Timothy 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我所說的話，你要思想，因為凡事主必給你聰明。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Consider what I say; and the Lord give thee understanding in all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2:8  |  2 Timothy 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你要記念耶穌基督乃是大衛的後裔，他從死裏復活，正合乎我所傳的福音。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Remember that Jesus Christ of the seed of David was raised from the dead according to my gospel: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2:9  |  2 Timothy 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我為這福音受苦難，甚至被捆綁，像犯人一樣。然而神的道卻不被捆綁。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in I suffer trouble, as an evil doer, even unto bonds; but the word of God is not bound.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2:10  |  2 Timothy 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所以，我為選民凡事忍耐，叫他們也可以得着那在基督耶穌裏的救恩和永遠的榮耀。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I endure all things for the elect’s sakes, that they may also obtain the salvation which is in Christ Jesus with eternal glory.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2:11  |  2 Timothy 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有可信的話說： 我們若與基督同死，也必與他同活；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a faithful saying: For if we be dead with him, we shall also live with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2:12  |  2 Timothy 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我們若[能]忍耐，也必和他一同作王。 我們若不認他，他也必不認我們；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we suffer, we shall also reign with him: if we deny him, he also will deny us: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2:13  |  2 Timothy 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我們縱然失信，他仍是可信的， 因為他不能背乎自己。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we believe not, yet he abideth faithful: he can not deny himself.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2:14  |  2 Timothy 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你要使眾人回想這些事，在主面前囑咐他們：不可為言語爭辯；這是沒有益處的，只能敗壞聽見的人。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Of these things put them in remembrance, charging them before the Lord that they strive not about words to no profit, but to the subverting of the hearers.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2:15  |  2 Timothy 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你當竭力在神面前得蒙喜悅，作無愧的工人，按着正意分解真理的道。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Study to shew thyself approved unto God, a workman that needeth not to be ashamed, rightly dividing the word of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2:16  |  2 Timothy 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但要遠避世俗的虛談，因為這等人必進到更不敬虔的地步。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shun profane and vain babblings: for they will increase unto more ungodliness.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2:17  |  2 Timothy 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他們的話如同毒瘡，越爛越大；其中有許米乃和腓理徒，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their word will eat as doth a canker: of whom is Hymenaeus and Philetus;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2:18  |  2 Timothy 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他們偏離了真道，說復活的事已過，就敗壞好些人的信心。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concerning the truth have erred, saying that the resurrection is past already; and overthrow the faith of some.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2:19  |  2 Timothy 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然而，神堅固的根基立住了；上面有這印記說：「主認識誰是他的人」；又說：「凡稱呼主名的人總要離開不義。」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the foundation of God standeth sure, having this seal, The Lord knoweth them that are his. And, Let every one that nameth the name of Christ depart from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2:20  |  2 Timothy 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在大戶人家，不但有金器銀器，也有木器瓦器；有作為貴重的，有作為卑賤的。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in a great house there are not only vessels of gold and of silver, but also of wood and of earth; and some to honour, and some to dishonour.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2:21  |  2 Timothy 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人若自潔，脫離卑賤的事，就必作貴重的器皿，成為聖潔，合乎主用，預備行各樣的善事。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 man therefore purge himself from these, he shall be a vessel unto honour, sanctified, and meet for the master’s use, and prepared unto every good work.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2:22  |  2 Timothy 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你要逃避少年的私慾，同那清心禱告主的人追求公義、信德、仁愛、和平。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Flee also youthful lusts: but follow righteousness, faith, charity, peace, with them that call on the Lord out of a pure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2:23  |  2 Timothy 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惟有那愚拙無學問的辯論，總要棄絕，因為知道這等事是起爭競的。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foolish and unlearned questions avoid, knowing that they do gender strifes.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2:24  |  2 Timothy 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然而主的僕人不可爭競，只要溫溫和和地待眾人，善於教導，存心忍耐，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servant of the Lord must not strive; but be gentle unto all men, apt to teach, patient,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2:25  |  2 Timothy 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用溫柔勸戒那抵擋的人；或者神給他們悔改的心，可以明白真道，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meekness instructing those that oppose themselves; if God peradventure will give them repentance to the acknowledging of the truth;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提摩太後書 2:26  |  2 Timothy 2:26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叫他們這已經被魔鬼任意擄去的，可以醒悟，脫離他的網羅。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that they may recover themselves out of the snare of the devil, who are taken captive by him at his will.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2026-08-30T07:10:20.5000000Z</dcterms:created>
  <dcterms:modified xsi:type="dcterms:W3CDTF">2026-08-30T07:10:20.5000000Z</dcterms:modified>
</coreProperties>
</file>