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c7d473772ad4424" /><Relationship Type="http://schemas.openxmlformats.org/officeDocument/2006/relationships/extended-properties" Target="/docProps/app.xml" Id="Ra11f07fc92964eb2" /><Relationship Type="http://schemas.openxmlformats.org/officeDocument/2006/relationships/officeDocument" Target="/ppt/presentation.xml" Id="R10fecf76b39140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d6200311cf4f86"/>
  </p:sldMasterIdLst>
  <p:notesMasterIdLst>
    <p:notesMasterId xmlns:r="http://schemas.openxmlformats.org/officeDocument/2006/relationships" r:id="Rdfffab9c29524c0e"/>
  </p:notesMasterIdLst>
  <p:sldIdLst>
    <p:sldId xmlns:r="http://schemas.openxmlformats.org/officeDocument/2006/relationships" id="256" r:id="R05663e7754394c05"/>
    <p:sldId xmlns:r="http://schemas.openxmlformats.org/officeDocument/2006/relationships" id="257" r:id="Re6b993ea5124424d"/>
    <p:sldId xmlns:r="http://schemas.openxmlformats.org/officeDocument/2006/relationships" id="258" r:id="R295515df17aa49d8"/>
    <p:sldId xmlns:r="http://schemas.openxmlformats.org/officeDocument/2006/relationships" id="259" r:id="R7e5ecf78cc564b82"/>
    <p:sldId xmlns:r="http://schemas.openxmlformats.org/officeDocument/2006/relationships" id="260" r:id="R2f2ccf0fc52c4f86"/>
    <p:sldId xmlns:r="http://schemas.openxmlformats.org/officeDocument/2006/relationships" id="261" r:id="R0a0259bbe0404638"/>
    <p:sldId xmlns:r="http://schemas.openxmlformats.org/officeDocument/2006/relationships" id="262" r:id="Rf8e347f80daa4ed9"/>
    <p:sldId xmlns:r="http://schemas.openxmlformats.org/officeDocument/2006/relationships" id="263" r:id="R9db8de31fdfe4d98"/>
    <p:sldId xmlns:r="http://schemas.openxmlformats.org/officeDocument/2006/relationships" id="264" r:id="R12306a1b355e44d6"/>
    <p:sldId xmlns:r="http://schemas.openxmlformats.org/officeDocument/2006/relationships" id="265" r:id="R1c3db1b3a8204bb2"/>
    <p:sldId xmlns:r="http://schemas.openxmlformats.org/officeDocument/2006/relationships" id="266" r:id="R6bc783b88ba84c26"/>
    <p:sldId xmlns:r="http://schemas.openxmlformats.org/officeDocument/2006/relationships" id="267" r:id="Re1eb1342c6e84426"/>
    <p:sldId xmlns:r="http://schemas.openxmlformats.org/officeDocument/2006/relationships" id="268" r:id="R5022321040234772"/>
    <p:sldId xmlns:r="http://schemas.openxmlformats.org/officeDocument/2006/relationships" id="269" r:id="R3e42ece1fa0546ed"/>
    <p:sldId xmlns:r="http://schemas.openxmlformats.org/officeDocument/2006/relationships" id="270" r:id="R0b77953f52784792"/>
    <p:sldId xmlns:r="http://schemas.openxmlformats.org/officeDocument/2006/relationships" id="271" r:id="Ra5083719e3b1467e"/>
    <p:sldId xmlns:r="http://schemas.openxmlformats.org/officeDocument/2006/relationships" id="272" r:id="Rd0690e5f52ca4f52"/>
    <p:sldId xmlns:r="http://schemas.openxmlformats.org/officeDocument/2006/relationships" id="273" r:id="R707551805ddf4b2e"/>
    <p:sldId xmlns:r="http://schemas.openxmlformats.org/officeDocument/2006/relationships" id="274" r:id="R07159b3470774cc2"/>
    <p:sldId xmlns:r="http://schemas.openxmlformats.org/officeDocument/2006/relationships" id="275" r:id="R2fae358d46ad472f"/>
    <p:sldId xmlns:r="http://schemas.openxmlformats.org/officeDocument/2006/relationships" id="276" r:id="Ra4782490780a4ffe"/>
    <p:sldId xmlns:r="http://schemas.openxmlformats.org/officeDocument/2006/relationships" id="277" r:id="R30b10633dbd34acf"/>
    <p:sldId xmlns:r="http://schemas.openxmlformats.org/officeDocument/2006/relationships" id="278" r:id="Rcf2919b654a142df"/>
    <p:sldId xmlns:r="http://schemas.openxmlformats.org/officeDocument/2006/relationships" id="279" r:id="R6e3a1e82be9448fb"/>
    <p:sldId xmlns:r="http://schemas.openxmlformats.org/officeDocument/2006/relationships" id="280" r:id="R874137d97a5f4e60"/>
    <p:sldId xmlns:r="http://schemas.openxmlformats.org/officeDocument/2006/relationships" id="281" r:id="R8cf0b99d0b884372"/>
    <p:sldId xmlns:r="http://schemas.openxmlformats.org/officeDocument/2006/relationships" id="282" r:id="R4434d739c62a4cc5"/>
    <p:sldId xmlns:r="http://schemas.openxmlformats.org/officeDocument/2006/relationships" id="283" r:id="R7be4386b6ad549ad"/>
    <p:sldId xmlns:r="http://schemas.openxmlformats.org/officeDocument/2006/relationships" id="284" r:id="R8cd2e8f078af4c5b"/>
    <p:sldId xmlns:r="http://schemas.openxmlformats.org/officeDocument/2006/relationships" id="285" r:id="R7eb52a46bb5041d0"/>
    <p:sldId xmlns:r="http://schemas.openxmlformats.org/officeDocument/2006/relationships" id="286" r:id="Rbfafec9187864bf3"/>
    <p:sldId xmlns:r="http://schemas.openxmlformats.org/officeDocument/2006/relationships" id="287" r:id="Rc409fe48107f4425"/>
    <p:sldId xmlns:r="http://schemas.openxmlformats.org/officeDocument/2006/relationships" id="288" r:id="R6d7a055dd93544f7"/>
    <p:sldId xmlns:r="http://schemas.openxmlformats.org/officeDocument/2006/relationships" id="289" r:id="R4ada71aa8af742c6"/>
    <p:sldId xmlns:r="http://schemas.openxmlformats.org/officeDocument/2006/relationships" id="290" r:id="Rc9a5df5033d14943"/>
    <p:sldId xmlns:r="http://schemas.openxmlformats.org/officeDocument/2006/relationships" id="291" r:id="R3fb8cdd5a98345a1"/>
    <p:sldId xmlns:r="http://schemas.openxmlformats.org/officeDocument/2006/relationships" id="292" r:id="R5f08408389254b62"/>
    <p:sldId xmlns:r="http://schemas.openxmlformats.org/officeDocument/2006/relationships" id="293" r:id="R14151a5273b3403b"/>
    <p:sldId xmlns:r="http://schemas.openxmlformats.org/officeDocument/2006/relationships" id="294" r:id="R7c0a73b8496c442c"/>
    <p:sldId xmlns:r="http://schemas.openxmlformats.org/officeDocument/2006/relationships" id="295" r:id="R880009bccbd248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f4edda8a5d4da3" /><Relationship Type="http://schemas.openxmlformats.org/officeDocument/2006/relationships/slideMaster" Target="/ppt/slideMasters/slideMaster1.xml" Id="R22d6200311cf4f86" /><Relationship Type="http://schemas.openxmlformats.org/officeDocument/2006/relationships/notesMaster" Target="/ppt/notesMasters/notesMaster1.xml" Id="Rdfffab9c29524c0e" /><Relationship Type="http://schemas.openxmlformats.org/officeDocument/2006/relationships/presProps" Target="/ppt/presProps.xml" Id="R99ecc7866a9147fe" /><Relationship Type="http://schemas.openxmlformats.org/officeDocument/2006/relationships/tableStyles" Target="/ppt/tableStyles.xml" Id="R2e5fe539e9644360" /><Relationship Type="http://schemas.openxmlformats.org/officeDocument/2006/relationships/slide" Target="/ppt/slides/slide1.xml" Id="R05663e7754394c05" /><Relationship Type="http://schemas.openxmlformats.org/officeDocument/2006/relationships/slide" Target="/ppt/slides/slide2.xml" Id="Re6b993ea5124424d" /><Relationship Type="http://schemas.openxmlformats.org/officeDocument/2006/relationships/slide" Target="/ppt/slides/slide3.xml" Id="R295515df17aa49d8" /><Relationship Type="http://schemas.openxmlformats.org/officeDocument/2006/relationships/slide" Target="/ppt/slides/slide4.xml" Id="R7e5ecf78cc564b82" /><Relationship Type="http://schemas.openxmlformats.org/officeDocument/2006/relationships/slide" Target="/ppt/slides/slide5.xml" Id="R2f2ccf0fc52c4f86" /><Relationship Type="http://schemas.openxmlformats.org/officeDocument/2006/relationships/slide" Target="/ppt/slides/slide6.xml" Id="R0a0259bbe0404638" /><Relationship Type="http://schemas.openxmlformats.org/officeDocument/2006/relationships/slide" Target="/ppt/slides/slide7.xml" Id="Rf8e347f80daa4ed9" /><Relationship Type="http://schemas.openxmlformats.org/officeDocument/2006/relationships/slide" Target="/ppt/slides/slide8.xml" Id="R9db8de31fdfe4d98" /><Relationship Type="http://schemas.openxmlformats.org/officeDocument/2006/relationships/slide" Target="/ppt/slides/slide9.xml" Id="R12306a1b355e44d6" /><Relationship Type="http://schemas.openxmlformats.org/officeDocument/2006/relationships/slide" Target="/ppt/slides/slide10.xml" Id="R1c3db1b3a8204bb2" /><Relationship Type="http://schemas.openxmlformats.org/officeDocument/2006/relationships/slide" Target="/ppt/slides/slide11.xml" Id="R6bc783b88ba84c26" /><Relationship Type="http://schemas.openxmlformats.org/officeDocument/2006/relationships/slide" Target="/ppt/slides/slide12.xml" Id="Re1eb1342c6e84426" /><Relationship Type="http://schemas.openxmlformats.org/officeDocument/2006/relationships/slide" Target="/ppt/slides/slide13.xml" Id="R5022321040234772" /><Relationship Type="http://schemas.openxmlformats.org/officeDocument/2006/relationships/slide" Target="/ppt/slides/slide14.xml" Id="R3e42ece1fa0546ed" /><Relationship Type="http://schemas.openxmlformats.org/officeDocument/2006/relationships/slide" Target="/ppt/slides/slide15.xml" Id="R0b77953f52784792" /><Relationship Type="http://schemas.openxmlformats.org/officeDocument/2006/relationships/slide" Target="/ppt/slides/slide16.xml" Id="Ra5083719e3b1467e" /><Relationship Type="http://schemas.openxmlformats.org/officeDocument/2006/relationships/slide" Target="/ppt/slides/slide17.xml" Id="Rd0690e5f52ca4f52" /><Relationship Type="http://schemas.openxmlformats.org/officeDocument/2006/relationships/slide" Target="/ppt/slides/slide18.xml" Id="R707551805ddf4b2e" /><Relationship Type="http://schemas.openxmlformats.org/officeDocument/2006/relationships/slide" Target="/ppt/slides/slide19.xml" Id="R07159b3470774cc2" /><Relationship Type="http://schemas.openxmlformats.org/officeDocument/2006/relationships/slide" Target="/ppt/slides/slide20.xml" Id="R2fae358d46ad472f" /><Relationship Type="http://schemas.openxmlformats.org/officeDocument/2006/relationships/slide" Target="/ppt/slides/slide21.xml" Id="Ra4782490780a4ffe" /><Relationship Type="http://schemas.openxmlformats.org/officeDocument/2006/relationships/slide" Target="/ppt/slides/slide22.xml" Id="R30b10633dbd34acf" /><Relationship Type="http://schemas.openxmlformats.org/officeDocument/2006/relationships/slide" Target="/ppt/slides/slide23.xml" Id="Rcf2919b654a142df" /><Relationship Type="http://schemas.openxmlformats.org/officeDocument/2006/relationships/slide" Target="/ppt/slides/slide24.xml" Id="R6e3a1e82be9448fb" /><Relationship Type="http://schemas.openxmlformats.org/officeDocument/2006/relationships/slide" Target="/ppt/slides/slide25.xml" Id="R874137d97a5f4e60" /><Relationship Type="http://schemas.openxmlformats.org/officeDocument/2006/relationships/slide" Target="/ppt/slides/slide26.xml" Id="R8cf0b99d0b884372" /><Relationship Type="http://schemas.openxmlformats.org/officeDocument/2006/relationships/slide" Target="/ppt/slides/slide27.xml" Id="R4434d739c62a4cc5" /><Relationship Type="http://schemas.openxmlformats.org/officeDocument/2006/relationships/slide" Target="/ppt/slides/slide28.xml" Id="R7be4386b6ad549ad" /><Relationship Type="http://schemas.openxmlformats.org/officeDocument/2006/relationships/slide" Target="/ppt/slides/slide29.xml" Id="R8cd2e8f078af4c5b" /><Relationship Type="http://schemas.openxmlformats.org/officeDocument/2006/relationships/slide" Target="/ppt/slides/slide30.xml" Id="R7eb52a46bb5041d0" /><Relationship Type="http://schemas.openxmlformats.org/officeDocument/2006/relationships/slide" Target="/ppt/slides/slide31.xml" Id="Rbfafec9187864bf3" /><Relationship Type="http://schemas.openxmlformats.org/officeDocument/2006/relationships/slide" Target="/ppt/slides/slide32.xml" Id="Rc409fe48107f4425" /><Relationship Type="http://schemas.openxmlformats.org/officeDocument/2006/relationships/slide" Target="/ppt/slides/slide33.xml" Id="R6d7a055dd93544f7" /><Relationship Type="http://schemas.openxmlformats.org/officeDocument/2006/relationships/slide" Target="/ppt/slides/slide34.xml" Id="R4ada71aa8af742c6" /><Relationship Type="http://schemas.openxmlformats.org/officeDocument/2006/relationships/slide" Target="/ppt/slides/slide35.xml" Id="Rc9a5df5033d14943" /><Relationship Type="http://schemas.openxmlformats.org/officeDocument/2006/relationships/slide" Target="/ppt/slides/slide36.xml" Id="R3fb8cdd5a98345a1" /><Relationship Type="http://schemas.openxmlformats.org/officeDocument/2006/relationships/slide" Target="/ppt/slides/slide37.xml" Id="R5f08408389254b62" /><Relationship Type="http://schemas.openxmlformats.org/officeDocument/2006/relationships/slide" Target="/ppt/slides/slide38.xml" Id="R14151a5273b3403b" /><Relationship Type="http://schemas.openxmlformats.org/officeDocument/2006/relationships/slide" Target="/ppt/slides/slide39.xml" Id="R7c0a73b8496c442c" /><Relationship Type="http://schemas.openxmlformats.org/officeDocument/2006/relationships/slide" Target="/ppt/slides/slide40.xml" Id="R880009bccbd248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3fe9ffda4740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a2e6a28f524fde" /><Relationship Type="http://schemas.openxmlformats.org/officeDocument/2006/relationships/notesMaster" Target="/ppt/notesMasters/notesMaster1.xml" Id="Rcf7f49b0356c4e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3c8c6b6eeb452f" /><Relationship Type="http://schemas.openxmlformats.org/officeDocument/2006/relationships/notesMaster" Target="/ppt/notesMasters/notesMaster1.xml" Id="Ra749ca48643448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16dfabe6fc454b" /><Relationship Type="http://schemas.openxmlformats.org/officeDocument/2006/relationships/notesMaster" Target="/ppt/notesMasters/notesMaster1.xml" Id="R46d622711f3a41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39de30a3f94ad8" /><Relationship Type="http://schemas.openxmlformats.org/officeDocument/2006/relationships/notesMaster" Target="/ppt/notesMasters/notesMaster1.xml" Id="Rff37c839e18b41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49bfca18794b1c" /><Relationship Type="http://schemas.openxmlformats.org/officeDocument/2006/relationships/notesMaster" Target="/ppt/notesMasters/notesMaster1.xml" Id="R35fa4c74c8604a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4164ad08c343c3" /><Relationship Type="http://schemas.openxmlformats.org/officeDocument/2006/relationships/notesMaster" Target="/ppt/notesMasters/notesMaster1.xml" Id="R79ae14767b5d411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1c47daa03743e9" /><Relationship Type="http://schemas.openxmlformats.org/officeDocument/2006/relationships/notesMaster" Target="/ppt/notesMasters/notesMaster1.xml" Id="R9020b1c597ae42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a514a764ca431e" /><Relationship Type="http://schemas.openxmlformats.org/officeDocument/2006/relationships/notesMaster" Target="/ppt/notesMasters/notesMaster1.xml" Id="R4efc29ca58e8446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6cb293c438b4a69" /><Relationship Type="http://schemas.openxmlformats.org/officeDocument/2006/relationships/notesMaster" Target="/ppt/notesMasters/notesMaster1.xml" Id="R44fa31bbdef043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5808205e084375" /><Relationship Type="http://schemas.openxmlformats.org/officeDocument/2006/relationships/notesMaster" Target="/ppt/notesMasters/notesMaster1.xml" Id="R2477921f27f6428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bc930152dc4bf3" /><Relationship Type="http://schemas.openxmlformats.org/officeDocument/2006/relationships/notesMaster" Target="/ppt/notesMasters/notesMaster1.xml" Id="R557b192eb228435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2c1d4598964268" /><Relationship Type="http://schemas.openxmlformats.org/officeDocument/2006/relationships/notesMaster" Target="/ppt/notesMasters/notesMaster1.xml" Id="R77095d2abd0b4fb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7948243554e4452" /><Relationship Type="http://schemas.openxmlformats.org/officeDocument/2006/relationships/notesMaster" Target="/ppt/notesMasters/notesMaster1.xml" Id="R6b25fefed9f045d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0eb9b99ebf74e8a" /><Relationship Type="http://schemas.openxmlformats.org/officeDocument/2006/relationships/notesMaster" Target="/ppt/notesMasters/notesMaster1.xml" Id="R591c6d3e185d44c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a1c5798c61f4766" /><Relationship Type="http://schemas.openxmlformats.org/officeDocument/2006/relationships/notesMaster" Target="/ppt/notesMasters/notesMaster1.xml" Id="R3e45c256ee5c423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2751f932b7498d" /><Relationship Type="http://schemas.openxmlformats.org/officeDocument/2006/relationships/notesMaster" Target="/ppt/notesMasters/notesMaster1.xml" Id="R89715e5b9f5e400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2a7979cfc8d4658" /><Relationship Type="http://schemas.openxmlformats.org/officeDocument/2006/relationships/notesMaster" Target="/ppt/notesMasters/notesMaster1.xml" Id="Rf616bb7868d24b3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b674ff4708944f8" /><Relationship Type="http://schemas.openxmlformats.org/officeDocument/2006/relationships/notesMaster" Target="/ppt/notesMasters/notesMaster1.xml" Id="R815a58ef1baa4d9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d975c1f39ac42ed" /><Relationship Type="http://schemas.openxmlformats.org/officeDocument/2006/relationships/notesMaster" Target="/ppt/notesMasters/notesMaster1.xml" Id="Rebd129e7d9904f8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a74f9d99fd64cff" /><Relationship Type="http://schemas.openxmlformats.org/officeDocument/2006/relationships/notesMaster" Target="/ppt/notesMasters/notesMaster1.xml" Id="R87407ba8eb56448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7ddae9c4270476d" /><Relationship Type="http://schemas.openxmlformats.org/officeDocument/2006/relationships/notesMaster" Target="/ppt/notesMasters/notesMaster1.xml" Id="Rdb86e13dbed1478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2b05f2fee2d48ea" /><Relationship Type="http://schemas.openxmlformats.org/officeDocument/2006/relationships/notesMaster" Target="/ppt/notesMasters/notesMaster1.xml" Id="Rf5bfe8790af04c9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566fec1d88b4f1e" /><Relationship Type="http://schemas.openxmlformats.org/officeDocument/2006/relationships/notesMaster" Target="/ppt/notesMasters/notesMaster1.xml" Id="R38442f6fd0e64c0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d57967a9ae44efe" /><Relationship Type="http://schemas.openxmlformats.org/officeDocument/2006/relationships/notesMaster" Target="/ppt/notesMasters/notesMaster1.xml" Id="Ra14bf960921447e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1fb8de7bd0b43e5" /><Relationship Type="http://schemas.openxmlformats.org/officeDocument/2006/relationships/notesMaster" Target="/ppt/notesMasters/notesMaster1.xml" Id="R297142c959d34a0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d103b1a195048ca" /><Relationship Type="http://schemas.openxmlformats.org/officeDocument/2006/relationships/notesMaster" Target="/ppt/notesMasters/notesMaster1.xml" Id="R300f0dfd945442e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edbf87b3b8b4fb6" /><Relationship Type="http://schemas.openxmlformats.org/officeDocument/2006/relationships/notesMaster" Target="/ppt/notesMasters/notesMaster1.xml" Id="R957f57c8e923481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c495909a21b4b07" /><Relationship Type="http://schemas.openxmlformats.org/officeDocument/2006/relationships/notesMaster" Target="/ppt/notesMasters/notesMaster1.xml" Id="R9ac5d4c6f514421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553c827fcfd48c1" /><Relationship Type="http://schemas.openxmlformats.org/officeDocument/2006/relationships/notesMaster" Target="/ppt/notesMasters/notesMaster1.xml" Id="R54f42442b870427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1e233792bea40be" /><Relationship Type="http://schemas.openxmlformats.org/officeDocument/2006/relationships/notesMaster" Target="/ppt/notesMasters/notesMaster1.xml" Id="R55888e1fd5b2451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3af61ab71a147c0" /><Relationship Type="http://schemas.openxmlformats.org/officeDocument/2006/relationships/notesMaster" Target="/ppt/notesMasters/notesMaster1.xml" Id="R5b2fc5912e9d474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c2f0b768d18478d" /><Relationship Type="http://schemas.openxmlformats.org/officeDocument/2006/relationships/notesMaster" Target="/ppt/notesMasters/notesMaster1.xml" Id="R845051af58f64ed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3265f38dba24356" /><Relationship Type="http://schemas.openxmlformats.org/officeDocument/2006/relationships/notesMaster" Target="/ppt/notesMasters/notesMaster1.xml" Id="R87ba448b69e840c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9311df404014c39" /><Relationship Type="http://schemas.openxmlformats.org/officeDocument/2006/relationships/notesMaster" Target="/ppt/notesMasters/notesMaster1.xml" Id="R8763187bd0b449a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e7f00822da44a13" /><Relationship Type="http://schemas.openxmlformats.org/officeDocument/2006/relationships/notesMaster" Target="/ppt/notesMasters/notesMaster1.xml" Id="Reb10747fe47f48c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7b879e454664579" /><Relationship Type="http://schemas.openxmlformats.org/officeDocument/2006/relationships/notesMaster" Target="/ppt/notesMasters/notesMaster1.xml" Id="R5c57f7d350c647c1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b0dcafba2d54c18" /><Relationship Type="http://schemas.openxmlformats.org/officeDocument/2006/relationships/notesMaster" Target="/ppt/notesMasters/notesMaster1.xml" Id="Ra6b88294a2854bd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faefa65c76d4d37" /><Relationship Type="http://schemas.openxmlformats.org/officeDocument/2006/relationships/notesMaster" Target="/ppt/notesMasters/notesMaster1.xml" Id="R6c4394681d554fb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0f77a9fc56f45aa" /><Relationship Type="http://schemas.openxmlformats.org/officeDocument/2006/relationships/notesMaster" Target="/ppt/notesMasters/notesMaster1.xml" Id="Refd9c6ebe26543e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b023024293841d8" /><Relationship Type="http://schemas.openxmlformats.org/officeDocument/2006/relationships/notesMaster" Target="/ppt/notesMasters/notesMaster1.xml" Id="Ra1fcb960dc0940e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efaca1920c427b" /><Relationship Type="http://schemas.openxmlformats.org/officeDocument/2006/relationships/image" Target="/ppt/media/image.png" Id="Rde7061405dcb438e" /><Relationship Type="http://schemas.openxmlformats.org/officeDocument/2006/relationships/image" Target="/ppt/media/image2.png" Id="R60d54003e3bb47cc" /><Relationship Type="http://schemas.openxmlformats.org/officeDocument/2006/relationships/image" Target="/ppt/media/image.jpeg" Id="Rdf0d090cec4b4fb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3c549e2bde470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e7061405dcb438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0d54003e3bb47c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d090cec4b4fb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1f95e249f64b39" /><Relationship Type="http://schemas.openxmlformats.org/officeDocument/2006/relationships/slideLayout" Target="/ppt/slideLayouts/slideLayout1.xml" Id="R488032b24f124630" /><Relationship Type="http://schemas.openxmlformats.org/officeDocument/2006/relationships/slideLayout" Target="/ppt/slideLayouts/slideLayout2.xml" Id="Rf87c91f75b1240f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8032b24f124630"/>
    <p:sldLayoutId xmlns:r="http://schemas.openxmlformats.org/officeDocument/2006/relationships" id="2147483650" r:id="Rf87c91f75b1240f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2f4dea67584fa4" /><Relationship Type="http://schemas.openxmlformats.org/officeDocument/2006/relationships/notesSlide" Target="/ppt/notesSlides/notesSlide1.xml" Id="Rf82a0186c15748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35770cfa6e40ae" /><Relationship Type="http://schemas.openxmlformats.org/officeDocument/2006/relationships/notesSlide" Target="/ppt/notesSlides/notesSlide2.xml" Id="Rece0cd6d42f446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58ada5593d4d97" /><Relationship Type="http://schemas.openxmlformats.org/officeDocument/2006/relationships/notesSlide" Target="/ppt/notesSlides/notesSlide3.xml" Id="R73466ce217f045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0dc78abcfe49ad" /><Relationship Type="http://schemas.openxmlformats.org/officeDocument/2006/relationships/notesSlide" Target="/ppt/notesSlides/notesSlide4.xml" Id="R689c286158e44f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f84751f4d04aba" /><Relationship Type="http://schemas.openxmlformats.org/officeDocument/2006/relationships/notesSlide" Target="/ppt/notesSlides/notesSlide5.xml" Id="R108b318e753845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a42d940fbb41c2" /><Relationship Type="http://schemas.openxmlformats.org/officeDocument/2006/relationships/notesSlide" Target="/ppt/notesSlides/notesSlide6.xml" Id="Rc058fcb5e1254f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bcf1e343a74ebe" /><Relationship Type="http://schemas.openxmlformats.org/officeDocument/2006/relationships/notesSlide" Target="/ppt/notesSlides/notesSlide7.xml" Id="R882e6f3ff523458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e0ac3aec4e4167" /><Relationship Type="http://schemas.openxmlformats.org/officeDocument/2006/relationships/notesSlide" Target="/ppt/notesSlides/notesSlide8.xml" Id="R98adc5ea04c74f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cab867a0f143ed" /><Relationship Type="http://schemas.openxmlformats.org/officeDocument/2006/relationships/notesSlide" Target="/ppt/notesSlides/notesSlide9.xml" Id="R4660304121674b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df5f1984b943e9" /><Relationship Type="http://schemas.openxmlformats.org/officeDocument/2006/relationships/notesSlide" Target="/ppt/notesSlides/notesSlide10.xml" Id="R7ccf5139784246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642cb1408a4f09" /><Relationship Type="http://schemas.openxmlformats.org/officeDocument/2006/relationships/notesSlide" Target="/ppt/notesSlides/notesSlide11.xml" Id="R9e13687f40c647a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fb173adb0d447e" /><Relationship Type="http://schemas.openxmlformats.org/officeDocument/2006/relationships/notesSlide" Target="/ppt/notesSlides/notesSlide12.xml" Id="Rb719bfb9321847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1cb7f357954c79" /><Relationship Type="http://schemas.openxmlformats.org/officeDocument/2006/relationships/notesSlide" Target="/ppt/notesSlides/notesSlide13.xml" Id="Rcd82f36e895f4a9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d435166eb74247" /><Relationship Type="http://schemas.openxmlformats.org/officeDocument/2006/relationships/notesSlide" Target="/ppt/notesSlides/notesSlide14.xml" Id="R47cd06d934124ab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cde9afa1d64b5a" /><Relationship Type="http://schemas.openxmlformats.org/officeDocument/2006/relationships/notesSlide" Target="/ppt/notesSlides/notesSlide15.xml" Id="R85ec83683e7d42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8961f97ef84226" /><Relationship Type="http://schemas.openxmlformats.org/officeDocument/2006/relationships/notesSlide" Target="/ppt/notesSlides/notesSlide16.xml" Id="R83b36b1e0e22437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bdde7d8d9841ab" /><Relationship Type="http://schemas.openxmlformats.org/officeDocument/2006/relationships/notesSlide" Target="/ppt/notesSlides/notesSlide17.xml" Id="Rb59a05db9c4f475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bffd5cec994d8c" /><Relationship Type="http://schemas.openxmlformats.org/officeDocument/2006/relationships/notesSlide" Target="/ppt/notesSlides/notesSlide18.xml" Id="R7f3389a583994e8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5dd9cd9e534fdd" /><Relationship Type="http://schemas.openxmlformats.org/officeDocument/2006/relationships/notesSlide" Target="/ppt/notesSlides/notesSlide19.xml" Id="R72235858c6b448e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8c10b4da3f4ee0" /><Relationship Type="http://schemas.openxmlformats.org/officeDocument/2006/relationships/notesSlide" Target="/ppt/notesSlides/notesSlide20.xml" Id="Rf9c2018306fd4ac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9823fed5504374" /><Relationship Type="http://schemas.openxmlformats.org/officeDocument/2006/relationships/notesSlide" Target="/ppt/notesSlides/notesSlide21.xml" Id="R904f808ac97e491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c75054820640ea" /><Relationship Type="http://schemas.openxmlformats.org/officeDocument/2006/relationships/notesSlide" Target="/ppt/notesSlides/notesSlide22.xml" Id="Redd1a4d0263f4db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0e0c8c276f46e4" /><Relationship Type="http://schemas.openxmlformats.org/officeDocument/2006/relationships/notesSlide" Target="/ppt/notesSlides/notesSlide23.xml" Id="Re9b9fdcda35543c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a9b700dd57480d" /><Relationship Type="http://schemas.openxmlformats.org/officeDocument/2006/relationships/notesSlide" Target="/ppt/notesSlides/notesSlide24.xml" Id="R07fbaeb9129445a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0c746ceafc49ef" /><Relationship Type="http://schemas.openxmlformats.org/officeDocument/2006/relationships/notesSlide" Target="/ppt/notesSlides/notesSlide25.xml" Id="R8c43d6b9f91b415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35ab1b4d904f37" /><Relationship Type="http://schemas.openxmlformats.org/officeDocument/2006/relationships/notesSlide" Target="/ppt/notesSlides/notesSlide26.xml" Id="Rb44aac75350d4a6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dcee787b9042cf" /><Relationship Type="http://schemas.openxmlformats.org/officeDocument/2006/relationships/notesSlide" Target="/ppt/notesSlides/notesSlide27.xml" Id="Rf17c8e9563d4402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1363e2c19e4ca5" /><Relationship Type="http://schemas.openxmlformats.org/officeDocument/2006/relationships/notesSlide" Target="/ppt/notesSlides/notesSlide28.xml" Id="Re816bbf6a9754f6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4d9cf50e1b40b5" /><Relationship Type="http://schemas.openxmlformats.org/officeDocument/2006/relationships/notesSlide" Target="/ppt/notesSlides/notesSlide29.xml" Id="Re8b2926cb1514c8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7b0f4f3f9842e9" /><Relationship Type="http://schemas.openxmlformats.org/officeDocument/2006/relationships/notesSlide" Target="/ppt/notesSlides/notesSlide30.xml" Id="R4cbe0a33529d4e3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dd7762870d4eee" /><Relationship Type="http://schemas.openxmlformats.org/officeDocument/2006/relationships/notesSlide" Target="/ppt/notesSlides/notesSlide31.xml" Id="Rb8c02d0f5c954d3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1f384dcfc54d51" /><Relationship Type="http://schemas.openxmlformats.org/officeDocument/2006/relationships/notesSlide" Target="/ppt/notesSlides/notesSlide32.xml" Id="R0f8a5750f92f4b2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cdea5746ec4158" /><Relationship Type="http://schemas.openxmlformats.org/officeDocument/2006/relationships/notesSlide" Target="/ppt/notesSlides/notesSlide33.xml" Id="R436b1bf28d094e1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91f72553b2433f" /><Relationship Type="http://schemas.openxmlformats.org/officeDocument/2006/relationships/notesSlide" Target="/ppt/notesSlides/notesSlide34.xml" Id="Rf73a01e7274c425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f27099815c4b73" /><Relationship Type="http://schemas.openxmlformats.org/officeDocument/2006/relationships/notesSlide" Target="/ppt/notesSlides/notesSlide35.xml" Id="R2baeeadd753e48e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4ea53a11364731" /><Relationship Type="http://schemas.openxmlformats.org/officeDocument/2006/relationships/notesSlide" Target="/ppt/notesSlides/notesSlide36.xml" Id="R9bc65a76f314436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9299bb10d74c21" /><Relationship Type="http://schemas.openxmlformats.org/officeDocument/2006/relationships/notesSlide" Target="/ppt/notesSlides/notesSlide37.xml" Id="R93e4656c7ff7440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44a235f8784fa7" /><Relationship Type="http://schemas.openxmlformats.org/officeDocument/2006/relationships/notesSlide" Target="/ppt/notesSlides/notesSlide38.xml" Id="R89c4fb3eaa244fd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d6d980b93348c8" /><Relationship Type="http://schemas.openxmlformats.org/officeDocument/2006/relationships/notesSlide" Target="/ppt/notesSlides/notesSlide39.xml" Id="R337423d81edc4049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bd822c7f36442e" /><Relationship Type="http://schemas.openxmlformats.org/officeDocument/2006/relationships/notesSlide" Target="/ppt/notesSlides/notesSlide40.xml" Id="R812be79d04084b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Matthew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  |  Matthew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那時，有法利賽人和文士從耶路撒冷來見耶穌，說：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came to Jesus scribes and Pharisees, which were of Jerusalem,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  |  Matthew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「你的門徒為甚麼犯古人的遺傳呢？因為吃飯的時候，他們不洗手。」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 thy disciples transgress the tradition of the elders? for they wash not their hands when they eat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  |  Matthew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耶穌回答說：「你們為甚麼因着你們的遺傳犯神的誡命呢？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answered and said unto them, Why do ye also transgress the commandment of God by your tradition?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15:4  |  Matthew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神說：『當孝敬父母』；又說：『咒罵父母的，必治死他。』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commanded, saying, Honour thy father and mother: and, He that curseth father or mother, let him die the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15:5  |  Matthew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你們倒說：『無論何人對父母說：我所當奉給你的已經作了供獻，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say, Whosoever shall say to his father or his mother, It is a gift, by whatsoever thou mightest be profited by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15:6  |  Matthew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他就可以不孝敬父母。』這就是你們藉着遺傳，廢了神的誡命。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honour not his father or his mother, he shall be free. Thus have ye made the commandment of God of none effect by your tradition.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15:7  |  Matthew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假冒為善的人哪，以賽亞指着你們說的預言是不錯的。他說：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hypocrites, well did Esaias prophesy of you,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15:8  |  Matthew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這百姓用嘴唇尊敬我， 心卻遠離我；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people draweth nigh unto me with their mouth, and honoureth me with their lips; but their heart is far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15:9  |  Matthew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他們將人的吩咐當作道理教導人， 所以拜我也是枉然。」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in vain they do worship me, teaching for doctrines the commandments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15:10  |  Matthew 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耶穌就叫了眾人來，對他們說：「你們要聽，也要明白。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called the multitude, and said unto them, Hear, and understand: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15:11  |  Matthew 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入口的不能污穢人，出口的乃能污穢人。」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that which goeth into the mouth defileth a man; but that which cometh out of the mouth, this defileth a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15:12  |  Matthew 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當時，門徒進前來對他說：「法利賽人聽見這話，不服，你知道嗎？」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came his disciples, and said unto him, Knowest thou that the Pharisees were offended, after they heard this saying?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15:13  |  Matthew 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耶穌回答說：「凡栽種的物，若不是我天父栽種的，必要拔出來。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answered and said, Every plant, which my heavenly Father hath not planted, shall be rooted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15:14  |  Matthew 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任憑他們吧！他們是瞎眼領路的；若是瞎子領瞎子，兩個人都要掉在坑裏。」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alone: they be blind leaders of the blind. And if the blind lead the blind, both shall fall into the ditch.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15:15  |  Matthew 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彼得對耶穌說：「請將這比喻講給我們聽。」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Peter and said unto him, Declare unto us this parable.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15:16  |  Matthew 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耶穌說：「你們到如今還不明白嗎？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said, Are ye also yet without understanding?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15:17  |  Matthew 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豈不知凡入口的，是運到肚子裏，又落在茅廁裏嗎？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not ye yet understand, that whatsoever entereth in at the mouth goeth into the belly, and is cast out into the draught?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15:18  |  Matthew 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惟獨出口的，是從心裏發出來的，這才污穢人。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those things which proceed out of the mouth come forth from the heart; and they defile the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15:19  |  Matthew 15:19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因為從心裏發出來的，有惡念、凶殺、姦淫、苟合、偷盜、妄證、謗讟。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out of the heart proceed evil thoughts, murders, adulteries, fornications, thefts, false witness, blasphemies: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15:20  |  Matthew 15:20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這都是污穢人的；至於不洗手吃飯，那卻不污穢人。」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things which defile a man: but to eat with unwashen hands defileth not a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15:21  |  Matthew 15:21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耶穌離開那裏，退到泰爾、西頓的境內去。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Jesus went thence, and departed into the coasts of Tyre and Sidon.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15:22  |  Matthew 15:22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有一個迦南婦人，從那地方出來，喊着說：「主啊，大衛的子孫，可憐我！我女兒被鬼附得甚苦。」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a woman of Canaan came out of the same coasts, and cried unto him, saying, Have mercy on me, O Lord, thou Son of David; my daughter is grievously vexed with a devil.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15:23  |  Matthew 15:23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耶穌卻一言不答。門徒進前來，求他說：「這婦人在我們後頭喊叫，請打發她走吧。」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answered her not a word. And his disciples came and besought him, saying, Send her away; for she crieth after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15:24  |  Matthew 15:24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耶穌說：「我奉差遣不過是到以色列家迷失的羊那裏去。」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answered and said, I am not sent but unto the lost sheep of the house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15:25  |  Matthew 15:25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那婦人來拜他，說：「主啊，幫助我！」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came she and worshipped him, saying, Lord, help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15:26  |  Matthew 15:26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他回答說：「不好拿兒女的餅丟給狗吃。」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answered and said, It is not meet to take the children’s bread, and to cast it to dogs.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15:27  |  Matthew 15:27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婦人說：「主啊，不錯；但是狗也吃牠主人桌子上掉下來的碎渣兒。」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 said, Truth, Lord: yet the dogs eat of the crumbs which fall from their masters’ table.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15:28  |  Matthew 15:28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耶穌說：「婦人，你的信心是大的！照你所要的，給你成全了吧。」從那時候，她女兒就好了。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Jesus answered and said unto her, O woman, great is thy faith: be it unto thee even as thou wilt. And her daughter was made whole from that very hour.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15:29  |  Matthew 15:29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耶穌離開那地方，來到靠近加利利的海邊，就上山坐下。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departed from thence, and came nigh unto the sea of Galilee; and went up into a mountain, and sat down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15:30  |  Matthew 15:30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有許多人到他那裏，帶着瘸子、瞎子、啞巴、有殘疾的，和好些別的病人，都放在他腳前；他就治好了他們。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great multitudes came unto him, having with them those that were lame, blind, dumb, maimed, and many others, and cast them down at Jesus’ feet; and he healed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15:31  |  Matthew 15:31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甚至眾人都希奇；因為看見啞巴說話，殘疾的痊癒，瘸子行走，瞎子看見，他們就歸榮耀給以色列的神。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Insomuch that the multitude wondered, when they saw the dumb to speak, the maimed to be whole, the lame to walk, and the blind to see: and they glorified the God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15:32  |  Matthew 15:32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耶穌叫門徒來，說：「我憐憫這眾人；因為他們同我在這裏已經三天，也沒有吃的了。我不願意叫他們餓着回去，恐怕在路上困乏。」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Jesus called his disciples unto him, and said, I have compassion on the multitude, because they continue with me now three days, and have nothing to eat: and I will not send them away fasting, lest they faint in the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15:33  |  Matthew 15:33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門徒說：「我們在這野地，哪裏有這麼多的餅叫這許多人吃飽呢？」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disciples say unto him, Whence should we have so much bread in the wilderness, as to fill so great a multitude?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15:34  |  Matthew 15:34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耶穌說：「你們有多少餅？」他們說：「有七個，還有幾條小魚。」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saith unto them, How many loaves have ye? And they said, Seven, and a few little fishes.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15:35  |  Matthew 15:35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他就吩咐眾人坐在地上，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commanded the multitude to sit down on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15:36  |  Matthew 15:36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拿着這七個餅和幾條魚，祝謝了，擘開，遞給門徒；門徒又遞給眾人。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the seven loaves and the fishes, and gave thanks, and brake them, and gave to his disciples, and the disciples to the multitude.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15:37  |  Matthew 15:37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眾人都吃，並且吃飽了，收拾剩下的零碎，裝滿了七個筐子。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did all eat, and were filled: and they took up of the broken meat that was left seven baskets full.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15:38  |  Matthew 15:38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吃的人，除了婦女孩子，共有四千。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that did eat were four thousand men, beside women and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15:39  |  Matthew 15:39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耶穌叫眾人散去，就上船，來到馬加丹的境界。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sent away the multitude, and took ship, and came into the coasts of Magdala.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2026-08-30T06:58:38.9560000Z</dcterms:created>
  <dcterms:modified xsi:type="dcterms:W3CDTF">2026-08-30T06:58:38.9560000Z</dcterms:modified>
</coreProperties>
</file>