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7a474457475a416c" /><Relationship Type="http://schemas.openxmlformats.org/officeDocument/2006/relationships/extended-properties" Target="/docProps/app.xml" Id="R934b819eff404701" /><Relationship Type="http://schemas.openxmlformats.org/officeDocument/2006/relationships/officeDocument" Target="/ppt/presentation.xml" Id="Re882ee207a044938" /></Relationships>
</file>

<file path=ppt/presentation.xml><?xml version="1.0" encoding="utf-8"?>
<p:presentation xmlns:p="http://schemas.openxmlformats.org/presentationml/2006/main">
  <p:sldMasterIdLst>
    <p:sldMasterId xmlns:r="http://schemas.openxmlformats.org/officeDocument/2006/relationships" id="2147483648" r:id="R8e382b29392b4cb6"/>
  </p:sldMasterIdLst>
  <p:notesMasterIdLst>
    <p:notesMasterId xmlns:r="http://schemas.openxmlformats.org/officeDocument/2006/relationships" r:id="R6f1b68672f6848fb"/>
  </p:notesMasterIdLst>
  <p:sldIdLst>
    <p:sldId xmlns:r="http://schemas.openxmlformats.org/officeDocument/2006/relationships" id="256" r:id="Rb9cb20943f494f56"/>
    <p:sldId xmlns:r="http://schemas.openxmlformats.org/officeDocument/2006/relationships" id="257" r:id="R953b0499cd474772"/>
    <p:sldId xmlns:r="http://schemas.openxmlformats.org/officeDocument/2006/relationships" id="258" r:id="R55ea7e7216cf4477"/>
    <p:sldId xmlns:r="http://schemas.openxmlformats.org/officeDocument/2006/relationships" id="259" r:id="R9dd61a0383154cde"/>
    <p:sldId xmlns:r="http://schemas.openxmlformats.org/officeDocument/2006/relationships" id="260" r:id="R32b969ba60bd4384"/>
    <p:sldId xmlns:r="http://schemas.openxmlformats.org/officeDocument/2006/relationships" id="261" r:id="R0b71cb66c78943de"/>
    <p:sldId xmlns:r="http://schemas.openxmlformats.org/officeDocument/2006/relationships" id="262" r:id="Rce8d559765034e04"/>
    <p:sldId xmlns:r="http://schemas.openxmlformats.org/officeDocument/2006/relationships" id="263" r:id="R1a45df45e1c34d9e"/>
    <p:sldId xmlns:r="http://schemas.openxmlformats.org/officeDocument/2006/relationships" id="264" r:id="R123cbe1c20804cb4"/>
    <p:sldId xmlns:r="http://schemas.openxmlformats.org/officeDocument/2006/relationships" id="265" r:id="R35dd5666f8b54fb1"/>
    <p:sldId xmlns:r="http://schemas.openxmlformats.org/officeDocument/2006/relationships" id="266" r:id="Rd04d795eaba642a3"/>
    <p:sldId xmlns:r="http://schemas.openxmlformats.org/officeDocument/2006/relationships" id="267" r:id="Rcd004591402d4672"/>
    <p:sldId xmlns:r="http://schemas.openxmlformats.org/officeDocument/2006/relationships" id="268" r:id="R9469ce571eb340b0"/>
    <p:sldId xmlns:r="http://schemas.openxmlformats.org/officeDocument/2006/relationships" id="269" r:id="Rc5263a50232e488e"/>
    <p:sldId xmlns:r="http://schemas.openxmlformats.org/officeDocument/2006/relationships" id="270" r:id="R02bc242f8aaf4dbf"/>
    <p:sldId xmlns:r="http://schemas.openxmlformats.org/officeDocument/2006/relationships" id="271" r:id="R18fe05e58494426a"/>
    <p:sldId xmlns:r="http://schemas.openxmlformats.org/officeDocument/2006/relationships" id="272" r:id="Rc56abb76a6d0419f"/>
    <p:sldId xmlns:r="http://schemas.openxmlformats.org/officeDocument/2006/relationships" id="273" r:id="R96c61b65fef64d00"/>
    <p:sldId xmlns:r="http://schemas.openxmlformats.org/officeDocument/2006/relationships" id="274" r:id="Rfb5c913e71c94b13"/>
    <p:sldId xmlns:r="http://schemas.openxmlformats.org/officeDocument/2006/relationships" id="275" r:id="R1ebfbf97b1a34bf1"/>
    <p:sldId xmlns:r="http://schemas.openxmlformats.org/officeDocument/2006/relationships" id="276" r:id="Re1b24222473446a0"/>
    <p:sldId xmlns:r="http://schemas.openxmlformats.org/officeDocument/2006/relationships" id="277" r:id="Rd4b82e1c1d2b42dd"/>
    <p:sldId xmlns:r="http://schemas.openxmlformats.org/officeDocument/2006/relationships" id="278" r:id="R0902f06ba00a462e"/>
    <p:sldId xmlns:r="http://schemas.openxmlformats.org/officeDocument/2006/relationships" id="279" r:id="Rd867eeacecaf4de3"/>
    <p:sldId xmlns:r="http://schemas.openxmlformats.org/officeDocument/2006/relationships" id="280" r:id="R3d5ee2b1d9a342ea"/>
    <p:sldId xmlns:r="http://schemas.openxmlformats.org/officeDocument/2006/relationships" id="281" r:id="R5cfe739d3b31474d"/>
    <p:sldId xmlns:r="http://schemas.openxmlformats.org/officeDocument/2006/relationships" id="282" r:id="Re433c0386b2f4b74"/>
    <p:sldId xmlns:r="http://schemas.openxmlformats.org/officeDocument/2006/relationships" id="283" r:id="Ra6b0ee4d498b4a5c"/>
    <p:sldId xmlns:r="http://schemas.openxmlformats.org/officeDocument/2006/relationships" id="284" r:id="R5b5712c2f18d4189"/>
    <p:sldId xmlns:r="http://schemas.openxmlformats.org/officeDocument/2006/relationships" id="285" r:id="Ra965c01a647b457c"/>
    <p:sldId xmlns:r="http://schemas.openxmlformats.org/officeDocument/2006/relationships" id="286" r:id="R335b1efd05c94aa6"/>
    <p:sldId xmlns:r="http://schemas.openxmlformats.org/officeDocument/2006/relationships" id="287" r:id="R6f46124d3a384249"/>
    <p:sldId xmlns:r="http://schemas.openxmlformats.org/officeDocument/2006/relationships" id="288" r:id="Ra9d852dd0b3c4124"/>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b36f52cda09c46d4" /><Relationship Type="http://schemas.openxmlformats.org/officeDocument/2006/relationships/slideMaster" Target="/ppt/slideMasters/slideMaster1.xml" Id="R8e382b29392b4cb6" /><Relationship Type="http://schemas.openxmlformats.org/officeDocument/2006/relationships/notesMaster" Target="/ppt/notesMasters/notesMaster1.xml" Id="R6f1b68672f6848fb" /><Relationship Type="http://schemas.openxmlformats.org/officeDocument/2006/relationships/presProps" Target="/ppt/presProps.xml" Id="R41a4aabc73a349ba" /><Relationship Type="http://schemas.openxmlformats.org/officeDocument/2006/relationships/tableStyles" Target="/ppt/tableStyles.xml" Id="R9a4003c434c34cd7" /><Relationship Type="http://schemas.openxmlformats.org/officeDocument/2006/relationships/slide" Target="/ppt/slides/slide1.xml" Id="Rb9cb20943f494f56" /><Relationship Type="http://schemas.openxmlformats.org/officeDocument/2006/relationships/slide" Target="/ppt/slides/slide2.xml" Id="R953b0499cd474772" /><Relationship Type="http://schemas.openxmlformats.org/officeDocument/2006/relationships/slide" Target="/ppt/slides/slide3.xml" Id="R55ea7e7216cf4477" /><Relationship Type="http://schemas.openxmlformats.org/officeDocument/2006/relationships/slide" Target="/ppt/slides/slide4.xml" Id="R9dd61a0383154cde" /><Relationship Type="http://schemas.openxmlformats.org/officeDocument/2006/relationships/slide" Target="/ppt/slides/slide5.xml" Id="R32b969ba60bd4384" /><Relationship Type="http://schemas.openxmlformats.org/officeDocument/2006/relationships/slide" Target="/ppt/slides/slide6.xml" Id="R0b71cb66c78943de" /><Relationship Type="http://schemas.openxmlformats.org/officeDocument/2006/relationships/slide" Target="/ppt/slides/slide7.xml" Id="Rce8d559765034e04" /><Relationship Type="http://schemas.openxmlformats.org/officeDocument/2006/relationships/slide" Target="/ppt/slides/slide8.xml" Id="R1a45df45e1c34d9e" /><Relationship Type="http://schemas.openxmlformats.org/officeDocument/2006/relationships/slide" Target="/ppt/slides/slide9.xml" Id="R123cbe1c20804cb4" /><Relationship Type="http://schemas.openxmlformats.org/officeDocument/2006/relationships/slide" Target="/ppt/slides/slide10.xml" Id="R35dd5666f8b54fb1" /><Relationship Type="http://schemas.openxmlformats.org/officeDocument/2006/relationships/slide" Target="/ppt/slides/slide11.xml" Id="Rd04d795eaba642a3" /><Relationship Type="http://schemas.openxmlformats.org/officeDocument/2006/relationships/slide" Target="/ppt/slides/slide12.xml" Id="Rcd004591402d4672" /><Relationship Type="http://schemas.openxmlformats.org/officeDocument/2006/relationships/slide" Target="/ppt/slides/slide13.xml" Id="R9469ce571eb340b0" /><Relationship Type="http://schemas.openxmlformats.org/officeDocument/2006/relationships/slide" Target="/ppt/slides/slide14.xml" Id="Rc5263a50232e488e" /><Relationship Type="http://schemas.openxmlformats.org/officeDocument/2006/relationships/slide" Target="/ppt/slides/slide15.xml" Id="R02bc242f8aaf4dbf" /><Relationship Type="http://schemas.openxmlformats.org/officeDocument/2006/relationships/slide" Target="/ppt/slides/slide16.xml" Id="R18fe05e58494426a" /><Relationship Type="http://schemas.openxmlformats.org/officeDocument/2006/relationships/slide" Target="/ppt/slides/slide17.xml" Id="Rc56abb76a6d0419f" /><Relationship Type="http://schemas.openxmlformats.org/officeDocument/2006/relationships/slide" Target="/ppt/slides/slide18.xml" Id="R96c61b65fef64d00" /><Relationship Type="http://schemas.openxmlformats.org/officeDocument/2006/relationships/slide" Target="/ppt/slides/slide19.xml" Id="Rfb5c913e71c94b13" /><Relationship Type="http://schemas.openxmlformats.org/officeDocument/2006/relationships/slide" Target="/ppt/slides/slide20.xml" Id="R1ebfbf97b1a34bf1" /><Relationship Type="http://schemas.openxmlformats.org/officeDocument/2006/relationships/slide" Target="/ppt/slides/slide21.xml" Id="Re1b24222473446a0" /><Relationship Type="http://schemas.openxmlformats.org/officeDocument/2006/relationships/slide" Target="/ppt/slides/slide22.xml" Id="Rd4b82e1c1d2b42dd" /><Relationship Type="http://schemas.openxmlformats.org/officeDocument/2006/relationships/slide" Target="/ppt/slides/slide23.xml" Id="R0902f06ba00a462e" /><Relationship Type="http://schemas.openxmlformats.org/officeDocument/2006/relationships/slide" Target="/ppt/slides/slide24.xml" Id="Rd867eeacecaf4de3" /><Relationship Type="http://schemas.openxmlformats.org/officeDocument/2006/relationships/slide" Target="/ppt/slides/slide25.xml" Id="R3d5ee2b1d9a342ea" /><Relationship Type="http://schemas.openxmlformats.org/officeDocument/2006/relationships/slide" Target="/ppt/slides/slide26.xml" Id="R5cfe739d3b31474d" /><Relationship Type="http://schemas.openxmlformats.org/officeDocument/2006/relationships/slide" Target="/ppt/slides/slide27.xml" Id="Re433c0386b2f4b74" /><Relationship Type="http://schemas.openxmlformats.org/officeDocument/2006/relationships/slide" Target="/ppt/slides/slide28.xml" Id="Ra6b0ee4d498b4a5c" /><Relationship Type="http://schemas.openxmlformats.org/officeDocument/2006/relationships/slide" Target="/ppt/slides/slide29.xml" Id="R5b5712c2f18d4189" /><Relationship Type="http://schemas.openxmlformats.org/officeDocument/2006/relationships/slide" Target="/ppt/slides/slide30.xml" Id="Ra965c01a647b457c" /><Relationship Type="http://schemas.openxmlformats.org/officeDocument/2006/relationships/slide" Target="/ppt/slides/slide31.xml" Id="R335b1efd05c94aa6" /><Relationship Type="http://schemas.openxmlformats.org/officeDocument/2006/relationships/slide" Target="/ppt/slides/slide32.xml" Id="R6f46124d3a384249" /><Relationship Type="http://schemas.openxmlformats.org/officeDocument/2006/relationships/slide" Target="/ppt/slides/slide33.xml" Id="Ra9d852dd0b3c4124"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b62cf9bd0305485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532f877ea6aa4a48" /><Relationship Type="http://schemas.openxmlformats.org/officeDocument/2006/relationships/notesMaster" Target="/ppt/notesMasters/notesMaster1.xml" Id="R44a6c12f4d204e8f" /></Relationships>
</file>

<file path=ppt/notesSlides/_rels/notesSlide2.xml.rels>&#65279;<?xml version="1.0" encoding="utf-8"?><Relationships xmlns="http://schemas.openxmlformats.org/package/2006/relationships"><Relationship Type="http://schemas.openxmlformats.org/officeDocument/2006/relationships/slide" Target="/ppt/slides/slide2.xml" Id="Re7748d02593b4a37" /><Relationship Type="http://schemas.openxmlformats.org/officeDocument/2006/relationships/notesMaster" Target="/ppt/notesMasters/notesMaster1.xml" Id="R79f5a51ed5ee43c7" /></Relationships>
</file>

<file path=ppt/notesSlides/_rels/notesSlide3.xml.rels>&#65279;<?xml version="1.0" encoding="utf-8"?><Relationships xmlns="http://schemas.openxmlformats.org/package/2006/relationships"><Relationship Type="http://schemas.openxmlformats.org/officeDocument/2006/relationships/slide" Target="/ppt/slides/slide3.xml" Id="Reb4a6b1da51b455d" /><Relationship Type="http://schemas.openxmlformats.org/officeDocument/2006/relationships/notesMaster" Target="/ppt/notesMasters/notesMaster1.xml" Id="Rcf102396e3d24c5c" /></Relationships>
</file>

<file path=ppt/notesSlides/_rels/notesSlide4.xml.rels>&#65279;<?xml version="1.0" encoding="utf-8"?><Relationships xmlns="http://schemas.openxmlformats.org/package/2006/relationships"><Relationship Type="http://schemas.openxmlformats.org/officeDocument/2006/relationships/slide" Target="/ppt/slides/slide4.xml" Id="R73f4adbf68334bbc" /><Relationship Type="http://schemas.openxmlformats.org/officeDocument/2006/relationships/notesMaster" Target="/ppt/notesMasters/notesMaster1.xml" Id="R5a721ce01fcb4af7" /></Relationships>
</file>

<file path=ppt/notesSlides/_rels/notesSlide5.xml.rels>&#65279;<?xml version="1.0" encoding="utf-8"?><Relationships xmlns="http://schemas.openxmlformats.org/package/2006/relationships"><Relationship Type="http://schemas.openxmlformats.org/officeDocument/2006/relationships/slide" Target="/ppt/slides/slide5.xml" Id="R4967d9f9653d470b" /><Relationship Type="http://schemas.openxmlformats.org/officeDocument/2006/relationships/notesMaster" Target="/ppt/notesMasters/notesMaster1.xml" Id="R61f87730a6bb4667" /></Relationships>
</file>

<file path=ppt/notesSlides/_rels/notesSlide6.xml.rels>&#65279;<?xml version="1.0" encoding="utf-8"?><Relationships xmlns="http://schemas.openxmlformats.org/package/2006/relationships"><Relationship Type="http://schemas.openxmlformats.org/officeDocument/2006/relationships/slide" Target="/ppt/slides/slide6.xml" Id="Rf6b654448e4b4488" /><Relationship Type="http://schemas.openxmlformats.org/officeDocument/2006/relationships/notesMaster" Target="/ppt/notesMasters/notesMaster1.xml" Id="R5ee3d9dbc0f04fb0" /></Relationships>
</file>

<file path=ppt/notesSlides/_rels/notesSlide7.xml.rels>&#65279;<?xml version="1.0" encoding="utf-8"?><Relationships xmlns="http://schemas.openxmlformats.org/package/2006/relationships"><Relationship Type="http://schemas.openxmlformats.org/officeDocument/2006/relationships/slide" Target="/ppt/slides/slide7.xml" Id="R546f6af6728c4546" /><Relationship Type="http://schemas.openxmlformats.org/officeDocument/2006/relationships/notesMaster" Target="/ppt/notesMasters/notesMaster1.xml" Id="Rdfbfbe8041014160" /></Relationships>
</file>

<file path=ppt/notesSlides/_rels/notesSlide8.xml.rels>&#65279;<?xml version="1.0" encoding="utf-8"?><Relationships xmlns="http://schemas.openxmlformats.org/package/2006/relationships"><Relationship Type="http://schemas.openxmlformats.org/officeDocument/2006/relationships/slide" Target="/ppt/slides/slide8.xml" Id="Rbcad7f99a7aa4d97" /><Relationship Type="http://schemas.openxmlformats.org/officeDocument/2006/relationships/notesMaster" Target="/ppt/notesMasters/notesMaster1.xml" Id="R8da2cf13c2c04f92" /></Relationships>
</file>

<file path=ppt/notesSlides/_rels/notesSlide9.xml.rels>&#65279;<?xml version="1.0" encoding="utf-8"?><Relationships xmlns="http://schemas.openxmlformats.org/package/2006/relationships"><Relationship Type="http://schemas.openxmlformats.org/officeDocument/2006/relationships/slide" Target="/ppt/slides/slide9.xml" Id="R7f2f1b77f646474f" /><Relationship Type="http://schemas.openxmlformats.org/officeDocument/2006/relationships/notesMaster" Target="/ppt/notesMasters/notesMaster1.xml" Id="R61d45255ecfd4aff"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a49fefa415374d59" /><Relationship Type="http://schemas.openxmlformats.org/officeDocument/2006/relationships/notesMaster" Target="/ppt/notesMasters/notesMaster1.xml" Id="Rdf3a38a64d684681"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e21df43bd4aa49c3" /><Relationship Type="http://schemas.openxmlformats.org/officeDocument/2006/relationships/notesMaster" Target="/ppt/notesMasters/notesMaster1.xml" Id="R25a862b7c99f4323"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e79b686c9a24494e" /><Relationship Type="http://schemas.openxmlformats.org/officeDocument/2006/relationships/notesMaster" Target="/ppt/notesMasters/notesMaster1.xml" Id="R6b6c7c58054946d1"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5eef1e47df5f4856" /><Relationship Type="http://schemas.openxmlformats.org/officeDocument/2006/relationships/notesMaster" Target="/ppt/notesMasters/notesMaster1.xml" Id="R946def007fa9447d"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6578d27473ca457c" /><Relationship Type="http://schemas.openxmlformats.org/officeDocument/2006/relationships/notesMaster" Target="/ppt/notesMasters/notesMaster1.xml" Id="R989cf863772f4efa"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b0ffd2a7d0c04dab" /><Relationship Type="http://schemas.openxmlformats.org/officeDocument/2006/relationships/notesMaster" Target="/ppt/notesMasters/notesMaster1.xml" Id="Rd48153d44fdd4f2e"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b317e45245474732" /><Relationship Type="http://schemas.openxmlformats.org/officeDocument/2006/relationships/notesMaster" Target="/ppt/notesMasters/notesMaster1.xml" Id="Rf6739842e1544d2d"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6b1f6374da6d4b02" /><Relationship Type="http://schemas.openxmlformats.org/officeDocument/2006/relationships/notesMaster" Target="/ppt/notesMasters/notesMaster1.xml" Id="R01c3a1cc9e4444d8"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266a3bba34a2472c" /><Relationship Type="http://schemas.openxmlformats.org/officeDocument/2006/relationships/notesMaster" Target="/ppt/notesMasters/notesMaster1.xml" Id="R93f656aa981a490b"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d41f4535322440c4" /><Relationship Type="http://schemas.openxmlformats.org/officeDocument/2006/relationships/notesMaster" Target="/ppt/notesMasters/notesMaster1.xml" Id="R406282aa3e134596"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90424ff076fd4fc5" /><Relationship Type="http://schemas.openxmlformats.org/officeDocument/2006/relationships/notesMaster" Target="/ppt/notesMasters/notesMaster1.xml" Id="R22ec611ec1b449b7"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be759ce2f92f4578" /><Relationship Type="http://schemas.openxmlformats.org/officeDocument/2006/relationships/notesMaster" Target="/ppt/notesMasters/notesMaster1.xml" Id="R6a30c4457e3d4371"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7076727e85c54c59" /><Relationship Type="http://schemas.openxmlformats.org/officeDocument/2006/relationships/notesMaster" Target="/ppt/notesMasters/notesMaster1.xml" Id="Recd9291b2167449b"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83788a040a46478b" /><Relationship Type="http://schemas.openxmlformats.org/officeDocument/2006/relationships/notesMaster" Target="/ppt/notesMasters/notesMaster1.xml" Id="Ra0d0532826a045b3"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4642fa9fef194c28" /><Relationship Type="http://schemas.openxmlformats.org/officeDocument/2006/relationships/notesMaster" Target="/ppt/notesMasters/notesMaster1.xml" Id="Rceaa2bde41b74ca2"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271e69b67a964cd2" /><Relationship Type="http://schemas.openxmlformats.org/officeDocument/2006/relationships/notesMaster" Target="/ppt/notesMasters/notesMaster1.xml" Id="R760f451b69ad455d"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b3f1acc73a9e400b" /><Relationship Type="http://schemas.openxmlformats.org/officeDocument/2006/relationships/notesMaster" Target="/ppt/notesMasters/notesMaster1.xml" Id="R36a78ff005294c48"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ba833a17e8564766" /><Relationship Type="http://schemas.openxmlformats.org/officeDocument/2006/relationships/notesMaster" Target="/ppt/notesMasters/notesMaster1.xml" Id="R5df62022f824469b"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3f80fd5ed51b4a94" /><Relationship Type="http://schemas.openxmlformats.org/officeDocument/2006/relationships/notesMaster" Target="/ppt/notesMasters/notesMaster1.xml" Id="R368ae69b8c6f4bdd"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d3f2458aabf94c8c" /><Relationship Type="http://schemas.openxmlformats.org/officeDocument/2006/relationships/notesMaster" Target="/ppt/notesMasters/notesMaster1.xml" Id="R4a5acea42af240f2"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d10d156e4eaa4c3a" /><Relationship Type="http://schemas.openxmlformats.org/officeDocument/2006/relationships/notesMaster" Target="/ppt/notesMasters/notesMaster1.xml" Id="R282fb5ef61394d14"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63f3895edb454360" /><Relationship Type="http://schemas.openxmlformats.org/officeDocument/2006/relationships/notesMaster" Target="/ppt/notesMasters/notesMaster1.xml" Id="Rd041be1c81fd4ba3"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5fe1972449f94d50" /><Relationship Type="http://schemas.openxmlformats.org/officeDocument/2006/relationships/notesMaster" Target="/ppt/notesMasters/notesMaster1.xml" Id="Ra15b65fbfb734368"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294bd03fda204124" /><Relationship Type="http://schemas.openxmlformats.org/officeDocument/2006/relationships/notesMaster" Target="/ppt/notesMasters/notesMaster1.xml" Id="R6084b3f1a36d4538"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b8d5eeba88fa4899" /><Relationship Type="http://schemas.openxmlformats.org/officeDocument/2006/relationships/image" Target="/ppt/media/image.png" Id="Rb75f1c07c7b24597" /><Relationship Type="http://schemas.openxmlformats.org/officeDocument/2006/relationships/image" Target="/ppt/media/image2.png" Id="R778b6244929b4d72" /><Relationship Type="http://schemas.openxmlformats.org/officeDocument/2006/relationships/image" Target="/ppt/media/image.jpeg" Id="R50a2c3e5b08d4f02"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4c012ac3ef1541a6"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b75f1c07c7b24597"/>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778b6244929b4d72"/>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50a2c3e5b08d4f02"/>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01f385ab0adc4303" /><Relationship Type="http://schemas.openxmlformats.org/officeDocument/2006/relationships/slideLayout" Target="/ppt/slideLayouts/slideLayout1.xml" Id="Rbdba83b2ab1c41ae" /><Relationship Type="http://schemas.openxmlformats.org/officeDocument/2006/relationships/slideLayout" Target="/ppt/slideLayouts/slideLayout2.xml" Id="Rddfe39c520614b37"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bdba83b2ab1c41ae"/>
    <p:sldLayoutId xmlns:r="http://schemas.openxmlformats.org/officeDocument/2006/relationships" id="2147483650" r:id="Rddfe39c520614b37"/>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42ce5e632f7d4bb2" /><Relationship Type="http://schemas.openxmlformats.org/officeDocument/2006/relationships/notesSlide" Target="/ppt/notesSlides/notesSlide1.xml" Id="Re2fed14c6ec643c4"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fd6f34be554a4f65" /><Relationship Type="http://schemas.openxmlformats.org/officeDocument/2006/relationships/notesSlide" Target="/ppt/notesSlides/notesSlide2.xml" Id="Rb74d678f319649e3"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5fbb24248bd84d46" /><Relationship Type="http://schemas.openxmlformats.org/officeDocument/2006/relationships/notesSlide" Target="/ppt/notesSlides/notesSlide3.xml" Id="Red23ae4509da4d69"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7eaf6652a69c4596" /><Relationship Type="http://schemas.openxmlformats.org/officeDocument/2006/relationships/notesSlide" Target="/ppt/notesSlides/notesSlide4.xml" Id="R32147332561846a4"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1ff89a8eda844611" /><Relationship Type="http://schemas.openxmlformats.org/officeDocument/2006/relationships/notesSlide" Target="/ppt/notesSlides/notesSlide5.xml" Id="R128f07ebdad443f2"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18bb8981aa494fb8" /><Relationship Type="http://schemas.openxmlformats.org/officeDocument/2006/relationships/notesSlide" Target="/ppt/notesSlides/notesSlide6.xml" Id="Ref3e731f992c4a38"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8d5bed7448054067" /><Relationship Type="http://schemas.openxmlformats.org/officeDocument/2006/relationships/notesSlide" Target="/ppt/notesSlides/notesSlide7.xml" Id="R13912b99027749b0"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24205190ca5c4230" /><Relationship Type="http://schemas.openxmlformats.org/officeDocument/2006/relationships/notesSlide" Target="/ppt/notesSlides/notesSlide8.xml" Id="R47dca3db49744e25"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60f2e540a27346d1" /><Relationship Type="http://schemas.openxmlformats.org/officeDocument/2006/relationships/notesSlide" Target="/ppt/notesSlides/notesSlide9.xml" Id="Rdfabe814746d428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6b718994015d413c" /><Relationship Type="http://schemas.openxmlformats.org/officeDocument/2006/relationships/notesSlide" Target="/ppt/notesSlides/notesSlide10.xml" Id="R2e35ca68447c4a7a"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56a1aa3dd44c472f" /><Relationship Type="http://schemas.openxmlformats.org/officeDocument/2006/relationships/notesSlide" Target="/ppt/notesSlides/notesSlide11.xml" Id="R34d5be879b1b4582"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5844b6c92fde4c3c" /><Relationship Type="http://schemas.openxmlformats.org/officeDocument/2006/relationships/notesSlide" Target="/ppt/notesSlides/notesSlide12.xml" Id="R0ae8e4033acc4450"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58474ad01aca4551" /><Relationship Type="http://schemas.openxmlformats.org/officeDocument/2006/relationships/notesSlide" Target="/ppt/notesSlides/notesSlide13.xml" Id="R7d8796c8c8e14a8c"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da75cc3fbc434a53" /><Relationship Type="http://schemas.openxmlformats.org/officeDocument/2006/relationships/notesSlide" Target="/ppt/notesSlides/notesSlide14.xml" Id="R1355088e326e4c20"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eb571362ed4b4cd6" /><Relationship Type="http://schemas.openxmlformats.org/officeDocument/2006/relationships/notesSlide" Target="/ppt/notesSlides/notesSlide15.xml" Id="Rbe6780f5f0cf43ae"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7ed789b2f3cd4ff5" /><Relationship Type="http://schemas.openxmlformats.org/officeDocument/2006/relationships/notesSlide" Target="/ppt/notesSlides/notesSlide16.xml" Id="R03c2fc5161764880"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0d9a8b53740246e3" /><Relationship Type="http://schemas.openxmlformats.org/officeDocument/2006/relationships/notesSlide" Target="/ppt/notesSlides/notesSlide17.xml" Id="Rd7f365258c2f41ae"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8210578578564ba1" /><Relationship Type="http://schemas.openxmlformats.org/officeDocument/2006/relationships/notesSlide" Target="/ppt/notesSlides/notesSlide18.xml" Id="Raf239bf6326947d8"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f81e6475cd5643b3" /><Relationship Type="http://schemas.openxmlformats.org/officeDocument/2006/relationships/notesSlide" Target="/ppt/notesSlides/notesSlide19.xml" Id="Rafdcfeaaf5d84c70"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6237de251812414f" /><Relationship Type="http://schemas.openxmlformats.org/officeDocument/2006/relationships/notesSlide" Target="/ppt/notesSlides/notesSlide20.xml" Id="Rc661c4df0e17442b"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024ba36fc85c4c23" /><Relationship Type="http://schemas.openxmlformats.org/officeDocument/2006/relationships/notesSlide" Target="/ppt/notesSlides/notesSlide21.xml" Id="R7a2bcf5e512d438e"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6ee077a91c8e4dd4" /><Relationship Type="http://schemas.openxmlformats.org/officeDocument/2006/relationships/notesSlide" Target="/ppt/notesSlides/notesSlide22.xml" Id="Rece38b240f3d49ba"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9976f5f8ef1544c4" /><Relationship Type="http://schemas.openxmlformats.org/officeDocument/2006/relationships/notesSlide" Target="/ppt/notesSlides/notesSlide23.xml" Id="R82c5306336ce4719"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61cd800043554576" /><Relationship Type="http://schemas.openxmlformats.org/officeDocument/2006/relationships/notesSlide" Target="/ppt/notesSlides/notesSlide24.xml" Id="R7b52a92688ad407d"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15e1ad3787b84775" /><Relationship Type="http://schemas.openxmlformats.org/officeDocument/2006/relationships/notesSlide" Target="/ppt/notesSlides/notesSlide25.xml" Id="Ra5dbfafcb88f4e42"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059f793c930a4efd" /><Relationship Type="http://schemas.openxmlformats.org/officeDocument/2006/relationships/notesSlide" Target="/ppt/notesSlides/notesSlide26.xml" Id="R3a892ebf081746fe"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3afd7a2d9a054179" /><Relationship Type="http://schemas.openxmlformats.org/officeDocument/2006/relationships/notesSlide" Target="/ppt/notesSlides/notesSlide27.xml" Id="R734deebe68e9437f"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b94147e2cf80475f" /><Relationship Type="http://schemas.openxmlformats.org/officeDocument/2006/relationships/notesSlide" Target="/ppt/notesSlides/notesSlide28.xml" Id="R43d62a996da8407c"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25f8f1c85d854958" /><Relationship Type="http://schemas.openxmlformats.org/officeDocument/2006/relationships/notesSlide" Target="/ppt/notesSlides/notesSlide29.xml" Id="R5efb63feaf2946cf"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9ace635a2eb14aff" /><Relationship Type="http://schemas.openxmlformats.org/officeDocument/2006/relationships/notesSlide" Target="/ppt/notesSlides/notesSlide30.xml" Id="Rf2787b9dc3434a09"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b9b76eb3e2a94675" /><Relationship Type="http://schemas.openxmlformats.org/officeDocument/2006/relationships/notesSlide" Target="/ppt/notesSlides/notesSlide31.xml" Id="R1efb136c11ba4586"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86778b991e654ae3" /><Relationship Type="http://schemas.openxmlformats.org/officeDocument/2006/relationships/notesSlide" Target="/ppt/notesSlides/notesSlide32.xml" Id="R4dc92a7713bb49e0"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58c0a08234154259" /><Relationship Type="http://schemas.openxmlformats.org/officeDocument/2006/relationships/notesSlide" Target="/ppt/notesSlides/notesSlide33.xml" Id="Rdcbc263955484b08"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民數記第18章</a:t>
            </a:r>
          </a:p>
          <a:p xmlns:a="http://schemas.openxmlformats.org/drawingml/2006/main">
            <a:pPr algn="ctr">
              <a:buNone/>
            </a:pPr>
            <a:r>
              <a:rPr sz="2000">
                <a:solidFill>
                  <a:srgbClr val="FFFFFF"/>
                </a:solidFill>
                <a:latin typeface="Georgia"/>
                <a:ea typeface="Georgia"/>
                <a:cs typeface="Georgia"/>
              </a:rPr>
              <a:t>Numbers 18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18:1  |  Numbers 18:1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耶和華對亞倫說：「你和你的兒子，並你本族的人，要一同擔當干犯聖所的罪孽。你和你的兒子也要一同擔當干犯祭司職任的罪孽。</a:t>
            </a:r>
          </a:p>
          <a:p xmlns:a="http://schemas.openxmlformats.org/drawingml/2006/main">
            <a:pPr algn="ctr">
              <a:buNone/>
            </a:pPr>
            <a:r>
              <a:rPr sz="2100">
                <a:solidFill>
                  <a:srgbClr val="FFFFFF"/>
                </a:solidFill>
                <a:latin typeface="Georgia"/>
                <a:ea typeface="Georgia"/>
                <a:cs typeface="Georgia"/>
              </a:rPr>
              <a:t>And the LORD said unto Aaron, Thou and thy sons and thy father’s house with thee shall bear the iniquity of the sanctuary: and thou and thy sons with thee shall bear the iniquity of your priesthood.</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18:2  |  Numbers 18:2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你要帶你弟兄利未人，就是你祖宗支派的人前來，使他們與你聯合，服事你，只是你和你的兒子，要一同在法[櫃]的帳幕前[供職]。</a:t>
            </a:r>
          </a:p>
          <a:p xmlns:a="http://schemas.openxmlformats.org/drawingml/2006/main">
            <a:pPr algn="ctr">
              <a:buNone/>
            </a:pPr>
            <a:r>
              <a:rPr sz="1800">
                <a:solidFill>
                  <a:srgbClr val="FFFFFF"/>
                </a:solidFill>
                <a:latin typeface="Georgia"/>
                <a:ea typeface="Georgia"/>
                <a:cs typeface="Georgia"/>
              </a:rPr>
              <a:t>And thy brethren also of the tribe of Levi, the tribe of thy father, bring thou with thee, that they may be joined unto thee, and minister unto thee: but thou and thy sons with thee shall minister before the tabernacle of witness.</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18:3  |  Numbers 18:3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他們要守所吩咐你的，並守全帳幕，只是不可挨近聖所的器具和壇，免得他們和你們都死亡。</a:t>
            </a:r>
          </a:p>
          <a:p xmlns:a="http://schemas.openxmlformats.org/drawingml/2006/main">
            <a:pPr algn="ctr">
              <a:buNone/>
            </a:pPr>
            <a:r>
              <a:rPr sz="2100">
                <a:solidFill>
                  <a:srgbClr val="FFFFFF"/>
                </a:solidFill>
                <a:latin typeface="Georgia"/>
                <a:ea typeface="Georgia"/>
                <a:cs typeface="Georgia"/>
              </a:rPr>
              <a:t>And they shall keep thy charge, and the charge of all the tabernacle: only they shall not come nigh the vessels of the sanctuary and the altar, that neither they, nor ye also, die.</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18:4  |  Numbers 18:4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他們要與你聯合，也要看守會幕，辦理帳幕一切的事，只是外人不可挨近你們。</a:t>
            </a:r>
          </a:p>
          <a:p xmlns:a="http://schemas.openxmlformats.org/drawingml/2006/main">
            <a:pPr algn="ctr">
              <a:buNone/>
            </a:pPr>
            <a:r>
              <a:rPr sz="2100">
                <a:solidFill>
                  <a:srgbClr val="FFFFFF"/>
                </a:solidFill>
                <a:latin typeface="Georgia"/>
                <a:ea typeface="Georgia"/>
                <a:cs typeface="Georgia"/>
              </a:rPr>
              <a:t>And they shall be joined unto thee, and keep the charge of the tabernacle of the congregation, for all the service of the tabernacle: and a stranger shall not come nigh unto you.</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18:5  |  Numbers 18:5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你們要看守聖所和壇，免得忿怒再臨到以色列人。</a:t>
            </a:r>
          </a:p>
          <a:p xmlns:a="http://schemas.openxmlformats.org/drawingml/2006/main">
            <a:pPr algn="ctr">
              <a:buNone/>
            </a:pPr>
            <a:r>
              <a:rPr sz="2400">
                <a:solidFill>
                  <a:srgbClr val="FFFFFF"/>
                </a:solidFill>
                <a:latin typeface="Georgia"/>
                <a:ea typeface="Georgia"/>
                <a:cs typeface="Georgia"/>
              </a:rPr>
              <a:t>And ye shall keep the charge of the sanctuary, and the charge of the altar: that there be no wrath any more upon the children of Israel.</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18:6  |  Numbers 18:6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我已將你們的弟兄利未人從以色列人中揀選出來歸耶和華，是給你們為賞賜的，為要辦理會幕的事。</a:t>
            </a:r>
          </a:p>
          <a:p xmlns:a="http://schemas.openxmlformats.org/drawingml/2006/main">
            <a:pPr algn="ctr">
              <a:buNone/>
            </a:pPr>
            <a:r>
              <a:rPr sz="2100">
                <a:solidFill>
                  <a:srgbClr val="FFFFFF"/>
                </a:solidFill>
                <a:latin typeface="Georgia"/>
                <a:ea typeface="Georgia"/>
                <a:cs typeface="Georgia"/>
              </a:rPr>
              <a:t>And I, behold, I have taken your brethren the Levites from among the children of Israel: to you they are given as a gift for the LORD, to do the service of the tabernacle of the congregation.</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18:7  |  Numbers 18:7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你和你的兒子要為一切屬壇和幔子內的事一同守祭司的職任。你們要這樣供職；我將祭司的職任給你們當作賞賜事奉我。凡挨近的外人必被治死。」</a:t>
            </a:r>
          </a:p>
          <a:p xmlns:a="http://schemas.openxmlformats.org/drawingml/2006/main">
            <a:pPr algn="ctr">
              <a:buNone/>
            </a:pPr>
            <a:r>
              <a:rPr sz="1800">
                <a:solidFill>
                  <a:srgbClr val="FFFFFF"/>
                </a:solidFill>
                <a:latin typeface="Georgia"/>
                <a:ea typeface="Georgia"/>
                <a:cs typeface="Georgia"/>
              </a:rPr>
              <a:t>Therefore thou and thy sons with thee shall keep your priest’s office for every thing of the altar, and within the vail; and ye shall serve: I have given your priest’s office unto you as a service of gift: and the stranger that cometh nigh shall be put to death.</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18:8  |  Numbers 18:8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耶和華曉諭亞倫說：「我已將歸我的舉祭，就是以色列人一切分別為聖的物，交給你經管；因你受過膏，把這些都賜給你和你的子孫，當作永得的分。</a:t>
            </a:r>
          </a:p>
          <a:p xmlns:a="http://schemas.openxmlformats.org/drawingml/2006/main">
            <a:pPr algn="ctr">
              <a:buNone/>
            </a:pPr>
            <a:r>
              <a:rPr sz="1800">
                <a:solidFill>
                  <a:srgbClr val="FFFFFF"/>
                </a:solidFill>
                <a:latin typeface="Georgia"/>
                <a:ea typeface="Georgia"/>
                <a:cs typeface="Georgia"/>
              </a:rPr>
              <a:t>And the LORD spake unto Aaron, Behold, I also have given thee the charge of mine heave offerings of all the hallowed things of the children of Israel; unto thee have I given them by reason of the anointing, and to thy sons, by an ordinance for ever.</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18:9  |  Numbers 18:9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以色列人歸給我至聖的供物，就是一切的素祭、贖罪祭、贖愆祭，其中所有[存留]不經火的，都為至聖之物，要歸給你和你的子孫。</a:t>
            </a:r>
          </a:p>
          <a:p xmlns:a="http://schemas.openxmlformats.org/drawingml/2006/main">
            <a:pPr algn="ctr">
              <a:buNone/>
            </a:pPr>
            <a:r>
              <a:rPr sz="1800">
                <a:solidFill>
                  <a:srgbClr val="FFFFFF"/>
                </a:solidFill>
                <a:latin typeface="Georgia"/>
                <a:ea typeface="Georgia"/>
                <a:cs typeface="Georgia"/>
              </a:rPr>
              <a:t>This shall be thine of the most holy things, reserved from the fire: every oblation of theirs, every meat offering of theirs, and every sin offering of theirs, and every trespass offering of theirs, which they shall render unto me, shall be most holy for thee and for thy sons.</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18:10  |  Numbers 18:10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你要拿這些當至聖物吃；凡男丁都可以吃。你當以此物為聖。</a:t>
            </a:r>
          </a:p>
          <a:p xmlns:a="http://schemas.openxmlformats.org/drawingml/2006/main">
            <a:pPr algn="ctr">
              <a:buNone/>
            </a:pPr>
            <a:r>
              <a:rPr sz="2400">
                <a:solidFill>
                  <a:srgbClr val="FFFFFF"/>
                </a:solidFill>
                <a:latin typeface="Georgia"/>
                <a:ea typeface="Georgia"/>
                <a:cs typeface="Georgia"/>
              </a:rPr>
              <a:t>In the most holy place shalt thou eat it; every male shall eat it: it shall be holy unto thee.</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18:11  |  Numbers 18:11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以色列人所獻的舉祭並搖祭都是你的；我已賜給你和你的兒女，當作永得的分；凡在你家中的潔淨人都可以吃。</a:t>
            </a:r>
          </a:p>
          <a:p xmlns:a="http://schemas.openxmlformats.org/drawingml/2006/main">
            <a:pPr algn="ctr">
              <a:buNone/>
            </a:pPr>
            <a:r>
              <a:rPr sz="1800">
                <a:solidFill>
                  <a:srgbClr val="FFFFFF"/>
                </a:solidFill>
                <a:latin typeface="Georgia"/>
                <a:ea typeface="Georgia"/>
                <a:cs typeface="Georgia"/>
              </a:rPr>
              <a:t>And this is thine; the heave offering of their gift, with all the wave offerings of the children of Israel: I have given them unto thee, and to thy sons and to thy daughters with thee, by a statute for ever: every one that is clean in thy house shall eat of it.</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18:12  |  Numbers 18:12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凡油中、新酒中、五穀中至好的，就是以色列人所獻給耶和華初熟之物，我都賜給你。</a:t>
            </a:r>
          </a:p>
          <a:p xmlns:a="http://schemas.openxmlformats.org/drawingml/2006/main">
            <a:pPr algn="ctr">
              <a:buNone/>
            </a:pPr>
            <a:r>
              <a:rPr sz="2100">
                <a:solidFill>
                  <a:srgbClr val="FFFFFF"/>
                </a:solidFill>
                <a:latin typeface="Georgia"/>
                <a:ea typeface="Georgia"/>
                <a:cs typeface="Georgia"/>
              </a:rPr>
              <a:t>All the best of the oil, and all the best of the wine, and of the wheat, the firstfruits of them which they shall offer unto the LORD, them have I given thee.</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18:13  |  Numbers 18:13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凡從他們地上所帶來給耶和華初熟之物也都要歸與你。你家中的潔淨人都可以吃。</a:t>
            </a:r>
          </a:p>
          <a:p xmlns:a="http://schemas.openxmlformats.org/drawingml/2006/main">
            <a:pPr algn="ctr">
              <a:buNone/>
            </a:pPr>
            <a:r>
              <a:rPr sz="2100">
                <a:solidFill>
                  <a:srgbClr val="FFFFFF"/>
                </a:solidFill>
                <a:latin typeface="Georgia"/>
                <a:ea typeface="Georgia"/>
                <a:cs typeface="Georgia"/>
              </a:rPr>
              <a:t>And whatsoever is first ripe in the land, which they shall bring unto the LORD, shall be thine; every one that is clean in thine house shall eat of it.</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18:14  |  Numbers 18:14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以色列中一切永獻的都必歸與你。</a:t>
            </a:r>
          </a:p>
          <a:p xmlns:a="http://schemas.openxmlformats.org/drawingml/2006/main">
            <a:pPr algn="ctr">
              <a:buNone/>
            </a:pPr>
            <a:r>
              <a:rPr sz="2800">
                <a:solidFill>
                  <a:srgbClr val="FFFFFF"/>
                </a:solidFill>
                <a:latin typeface="Georgia"/>
                <a:ea typeface="Georgia"/>
                <a:cs typeface="Georgia"/>
              </a:rPr>
              <a:t>Every thing devoted in Israel shall be thine.</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18:15  |  Numbers 18:15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他們所有奉給耶和華的，連人帶牲畜，凡頭生的，都要歸給你；只是人頭生的，總要贖出來；不潔淨牲畜頭生的，也要贖出來。</a:t>
            </a:r>
          </a:p>
          <a:p xmlns:a="http://schemas.openxmlformats.org/drawingml/2006/main">
            <a:pPr algn="ctr">
              <a:buNone/>
            </a:pPr>
            <a:r>
              <a:rPr sz="1800">
                <a:solidFill>
                  <a:srgbClr val="FFFFFF"/>
                </a:solidFill>
                <a:latin typeface="Georgia"/>
                <a:ea typeface="Georgia"/>
                <a:cs typeface="Georgia"/>
              </a:rPr>
              <a:t>Every thing that openeth the matrix in all flesh, which they bring unto the LORD, whether it be of men or beasts, shall be thine: nevertheless the firstborn of man shalt thou surely redeem, and the firstling of unclean beasts shalt thou redeem.</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18:16  |  Numbers 18:16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其中在一月之外所當贖的，要照你所估定的價，按聖所的平，用銀子五舍客勒贖出來（一舍客勒是二十季拉）。</a:t>
            </a:r>
          </a:p>
          <a:p xmlns:a="http://schemas.openxmlformats.org/drawingml/2006/main">
            <a:pPr algn="ctr">
              <a:buNone/>
            </a:pPr>
            <a:r>
              <a:rPr sz="2100">
                <a:solidFill>
                  <a:srgbClr val="FFFFFF"/>
                </a:solidFill>
                <a:latin typeface="Georgia"/>
                <a:ea typeface="Georgia"/>
                <a:cs typeface="Georgia"/>
              </a:rPr>
              <a:t>And those that are to be redeemed from a month old shalt thou redeem, according to thine estimation, for the money of five shekels, after the shekel of the sanctuary, which is twenty gerahs.</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18:17  |  Numbers 18:17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只是頭生的牛，或是頭生的綿羊和山羊，必不可贖，都是聖的，要把牠的血灑在壇上，把牠的脂油焚燒，當作馨香的火祭獻給耶和華。</a:t>
            </a:r>
          </a:p>
          <a:p xmlns:a="http://schemas.openxmlformats.org/drawingml/2006/main">
            <a:pPr algn="ctr">
              <a:buNone/>
            </a:pPr>
            <a:r>
              <a:rPr sz="1800">
                <a:solidFill>
                  <a:srgbClr val="FFFFFF"/>
                </a:solidFill>
                <a:latin typeface="Georgia"/>
                <a:ea typeface="Georgia"/>
                <a:cs typeface="Georgia"/>
              </a:rPr>
              <a:t>But the firstling of a cow, or the firstling of a sheep, or the firstling of a goat, thou shalt not redeem; they are holy: thou shalt sprinkle their blood upon the altar, and shalt burn their fat for an offering made by fire, for a sweet savour unto the LORD.</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18:18  |  Numbers 18:18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牠的肉必歸你，像被搖的胸、[被舉的]右腿歸你一樣。</a:t>
            </a:r>
          </a:p>
          <a:p xmlns:a="http://schemas.openxmlformats.org/drawingml/2006/main">
            <a:pPr algn="ctr">
              <a:buNone/>
            </a:pPr>
            <a:r>
              <a:rPr sz="2400">
                <a:solidFill>
                  <a:srgbClr val="FFFFFF"/>
                </a:solidFill>
                <a:latin typeface="Georgia"/>
                <a:ea typeface="Georgia"/>
                <a:cs typeface="Georgia"/>
              </a:rPr>
              <a:t>And the flesh of them shall be thine, as the wave breast and as the right shoulder are thine.</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18:19  |  Numbers 18:19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凡以色列人所獻給耶和華聖物中的舉祭，我都賜給你和你的兒女，當作永得的分。這是給你和你的後裔、在耶和華面前作為永遠的鹽約。」</a:t>
            </a:r>
          </a:p>
          <a:p xmlns:a="http://schemas.openxmlformats.org/drawingml/2006/main">
            <a:pPr algn="ctr">
              <a:buNone/>
            </a:pPr>
            <a:r>
              <a:rPr sz="1800">
                <a:solidFill>
                  <a:srgbClr val="FFFFFF"/>
                </a:solidFill>
                <a:latin typeface="Georgia"/>
                <a:ea typeface="Georgia"/>
                <a:cs typeface="Georgia"/>
              </a:rPr>
              <a:t>All the heave offerings of the holy things, which the children of Israel offer unto the LORD, have I given thee, and thy sons and thy daughters with thee, by a statute for ever: it is a covenant of salt for ever before the LORD unto thee and to thy seed with thee.</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18:20  |  Numbers 18:20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耶和華對亞倫說：「你在以色列人的境內不可有產業，在他們中間也不可有分。我就是你的分，是你的產業。」</a:t>
            </a:r>
          </a:p>
          <a:p xmlns:a="http://schemas.openxmlformats.org/drawingml/2006/main">
            <a:pPr algn="ctr">
              <a:buNone/>
            </a:pPr>
            <a:r>
              <a:rPr sz="2100">
                <a:solidFill>
                  <a:srgbClr val="FFFFFF"/>
                </a:solidFill>
                <a:latin typeface="Georgia"/>
                <a:ea typeface="Georgia"/>
                <a:cs typeface="Georgia"/>
              </a:rPr>
              <a:t>And the LORD spake unto Aaron, Thou shalt have no inheritance in their land, neither shalt thou have any part among them: I am thy part and thine inheritance among the children of Israel.</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18:21  |  Numbers 18:21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「凡以色列中出產的十分之一，我已賜給利未的子孫為業；因他們所辦的是會幕的事，所以賜給他們為酬他們的勞。</a:t>
            </a:r>
          </a:p>
          <a:p xmlns:a="http://schemas.openxmlformats.org/drawingml/2006/main">
            <a:pPr algn="ctr">
              <a:buNone/>
            </a:pPr>
            <a:r>
              <a:rPr sz="2100">
                <a:solidFill>
                  <a:srgbClr val="FFFFFF"/>
                </a:solidFill>
                <a:latin typeface="Georgia"/>
                <a:ea typeface="Georgia"/>
                <a:cs typeface="Georgia"/>
              </a:rPr>
              <a:t>And, behold, I have given the children of Levi all the tenth in Israel for an inheritance, for their service which they serve, even the service of the tabernacle of the congregation.</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18:22  |  Numbers 18:22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從今以後，以色列人不可挨近會幕，免得他們擔罪而死。</a:t>
            </a:r>
          </a:p>
          <a:p xmlns:a="http://schemas.openxmlformats.org/drawingml/2006/main">
            <a:pPr algn="ctr">
              <a:buNone/>
            </a:pPr>
            <a:r>
              <a:rPr sz="2400">
                <a:solidFill>
                  <a:srgbClr val="FFFFFF"/>
                </a:solidFill>
                <a:latin typeface="Georgia"/>
                <a:ea typeface="Georgia"/>
                <a:cs typeface="Georgia"/>
              </a:rPr>
              <a:t>Neither must the children of Israel henceforth come nigh the tabernacle of the congregation, lest they bear sin, and die.</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18:23  |  Numbers 18:23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惟獨利未人要辦會幕的事，擔當罪孽；這要作你們世世代代永遠的定例。他們在以色列人中不可有產業；</a:t>
            </a:r>
          </a:p>
          <a:p xmlns:a="http://schemas.openxmlformats.org/drawingml/2006/main">
            <a:pPr algn="ctr">
              <a:buNone/>
            </a:pPr>
            <a:r>
              <a:rPr sz="1800">
                <a:solidFill>
                  <a:srgbClr val="FFFFFF"/>
                </a:solidFill>
                <a:latin typeface="Georgia"/>
                <a:ea typeface="Georgia"/>
                <a:cs typeface="Georgia"/>
              </a:rPr>
              <a:t>But the Levites shall do the service of the tabernacle of the congregation, and they shall bear their iniquity: it shall be a statute for ever throughout your generations, that among the children of Israel they have no inheritance.</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18:24  |  Numbers 18:24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因為以色列人中出產的十分之一，就是獻給耶和華為舉祭的，我已賜給利未人為業。所以我對他們說：『在以色列人中不可有產業。』」</a:t>
            </a:r>
          </a:p>
          <a:p xmlns:a="http://schemas.openxmlformats.org/drawingml/2006/main">
            <a:pPr algn="ctr">
              <a:buNone/>
            </a:pPr>
            <a:r>
              <a:rPr sz="1800">
                <a:solidFill>
                  <a:srgbClr val="FFFFFF"/>
                </a:solidFill>
                <a:latin typeface="Georgia"/>
                <a:ea typeface="Georgia"/>
                <a:cs typeface="Georgia"/>
              </a:rPr>
              <a:t>But the tithes of the children of Israel, which they offer as an heave offering unto the LORD, I have given to the Levites to inherit: therefore I have said unto them, Among the children of Israel they shall have no inheritance.</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18:25  |  Numbers 18:25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耶和華吩咐摩西說：</a:t>
            </a:r>
          </a:p>
          <a:p xmlns:a="http://schemas.openxmlformats.org/drawingml/2006/main">
            <a:pPr algn="ctr">
              <a:buNone/>
            </a:pPr>
            <a:r>
              <a:rPr sz="2800">
                <a:solidFill>
                  <a:srgbClr val="FFFFFF"/>
                </a:solidFill>
                <a:latin typeface="Georgia"/>
                <a:ea typeface="Georgia"/>
                <a:cs typeface="Georgia"/>
              </a:rPr>
              <a:t>And the LORD spake unto Moses, saying,</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18:26  |  Numbers 18:26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「你曉諭利未人說：你們從以色列人中所取的十分之一，就是我給你們為業的，要再從那十分之一中取十分之一作為舉祭獻給耶和華，</a:t>
            </a:r>
          </a:p>
          <a:p xmlns:a="http://schemas.openxmlformats.org/drawingml/2006/main">
            <a:pPr algn="ctr">
              <a:buNone/>
            </a:pPr>
            <a:r>
              <a:rPr sz="1800">
                <a:solidFill>
                  <a:srgbClr val="FFFFFF"/>
                </a:solidFill>
                <a:latin typeface="Georgia"/>
                <a:ea typeface="Georgia"/>
                <a:cs typeface="Georgia"/>
              </a:rPr>
              <a:t>Thus speak unto the Levites, and say unto them, When ye take of the children of Israel the tithes which I have given you from them for your inheritance, then ye shall offer up an heave offering of it for the LORD, even a tenth part of the tithe.</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18:27  |  Numbers 18:27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這舉祭要算為你們場上的穀，又如滿酒醡的酒。</a:t>
            </a:r>
          </a:p>
          <a:p xmlns:a="http://schemas.openxmlformats.org/drawingml/2006/main">
            <a:pPr algn="ctr">
              <a:buNone/>
            </a:pPr>
            <a:r>
              <a:rPr sz="2400">
                <a:solidFill>
                  <a:srgbClr val="FFFFFF"/>
                </a:solidFill>
                <a:latin typeface="Georgia"/>
                <a:ea typeface="Georgia"/>
                <a:cs typeface="Georgia"/>
              </a:rPr>
              <a:t>And this your heave offering shall be reckoned unto you, as though it were the corn of the threshingfloor, and as the fulness of the winepress.</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18:28  |  Numbers 18:28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這樣，你們從以色列人中所得的十分之一也要作舉祭獻給耶和華，從這十分之一中，將所獻給耶和華的舉祭歸給祭司亞倫。</a:t>
            </a:r>
          </a:p>
          <a:p xmlns:a="http://schemas.openxmlformats.org/drawingml/2006/main">
            <a:pPr algn="ctr">
              <a:buNone/>
            </a:pPr>
            <a:r>
              <a:rPr sz="2100">
                <a:solidFill>
                  <a:srgbClr val="FFFFFF"/>
                </a:solidFill>
                <a:latin typeface="Georgia"/>
                <a:ea typeface="Georgia"/>
                <a:cs typeface="Georgia"/>
              </a:rPr>
              <a:t>Thus ye also shall offer an heave offering unto the LORD of all your tithes, which ye receive of the children of Israel; and ye shall give thereof the LORD’s heave offering to Aaron the priest.</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18:29  |  Numbers 18:29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奉給你們的一切禮物，要從其中將至好的，就是分別為聖的，獻給耶和華為舉祭。</a:t>
            </a:r>
          </a:p>
          <a:p xmlns:a="http://schemas.openxmlformats.org/drawingml/2006/main">
            <a:pPr algn="ctr">
              <a:buNone/>
            </a:pPr>
            <a:r>
              <a:rPr sz="2400">
                <a:solidFill>
                  <a:srgbClr val="FFFFFF"/>
                </a:solidFill>
                <a:latin typeface="Georgia"/>
                <a:ea typeface="Georgia"/>
                <a:cs typeface="Georgia"/>
              </a:rPr>
              <a:t>Out of all your gifts ye shall offer every heave offering of the LORD, of all the best thereof, even the hallowed part thereof out of it.</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18:30  |  Numbers 18:30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所以你要對利未人說：你們從其中將至好的舉起，這就算為你們場上的糧，又如酒醡的酒。</a:t>
            </a:r>
          </a:p>
          <a:p xmlns:a="http://schemas.openxmlformats.org/drawingml/2006/main">
            <a:pPr algn="ctr">
              <a:buNone/>
            </a:pPr>
            <a:r>
              <a:rPr sz="2100">
                <a:solidFill>
                  <a:srgbClr val="FFFFFF"/>
                </a:solidFill>
                <a:latin typeface="Georgia"/>
                <a:ea typeface="Georgia"/>
                <a:cs typeface="Georgia"/>
              </a:rPr>
              <a:t>Therefore thou shalt say unto them, When ye have heaved the best thereof from it, then it shall be counted unto the Levites as the increase of the threshingfloor, and as the increase of the winepress.</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18:31  |  Numbers 18:31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你們和你們家屬隨處可以吃；這原是你們的賞賜，是酬你們在會幕裏辦事的勞。</a:t>
            </a:r>
          </a:p>
          <a:p xmlns:a="http://schemas.openxmlformats.org/drawingml/2006/main">
            <a:pPr algn="ctr">
              <a:buNone/>
            </a:pPr>
            <a:r>
              <a:rPr sz="2400">
                <a:solidFill>
                  <a:srgbClr val="FFFFFF"/>
                </a:solidFill>
                <a:latin typeface="Georgia"/>
                <a:ea typeface="Georgia"/>
                <a:cs typeface="Georgia"/>
              </a:rPr>
              <a:t>And ye shall eat it in every place, ye and your households: for it is your reward for your service in the tabernacle of the congregation.</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18:32  |  Numbers 18:32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你們從其中將至好的舉起，就不致因這物擔罪。你們不可褻瀆以色列人的聖物，免得死亡。」</a:t>
            </a:r>
          </a:p>
          <a:p xmlns:a="http://schemas.openxmlformats.org/drawingml/2006/main">
            <a:pPr algn="ctr">
              <a:buNone/>
            </a:pPr>
            <a:r>
              <a:rPr sz="2100">
                <a:solidFill>
                  <a:srgbClr val="FFFFFF"/>
                </a:solidFill>
                <a:latin typeface="Georgia"/>
                <a:ea typeface="Georgia"/>
                <a:cs typeface="Georgia"/>
              </a:rPr>
              <a:t>And ye shall bear no sin by reason of it, when ye have heaved from it the best of it: neither shall ye pollute the holy things of the children of Israel, lest ye die.</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2026-08-30T03:56:45.0560000Z</dcterms:created>
  <dcterms:modified xsi:type="dcterms:W3CDTF">2026-08-30T03:56:45.0560000Z</dcterms:modified>
</coreProperties>
</file>