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52d93cee5c44564" /><Relationship Type="http://schemas.openxmlformats.org/officeDocument/2006/relationships/extended-properties" Target="/docProps/app.xml" Id="Rf033c5193c574c59" /><Relationship Type="http://schemas.openxmlformats.org/officeDocument/2006/relationships/officeDocument" Target="/ppt/presentation.xml" Id="Rc1f6683704e8443a" /></Relationships>
</file>

<file path=ppt/presentation.xml><?xml version="1.0" encoding="utf-8"?>
<p:presentation xmlns:p="http://schemas.openxmlformats.org/presentationml/2006/main">
  <p:sldMasterIdLst>
    <p:sldMasterId xmlns:r="http://schemas.openxmlformats.org/officeDocument/2006/relationships" id="2147483648" r:id="R4e5e6605d07e4b5e"/>
  </p:sldMasterIdLst>
  <p:notesMasterIdLst>
    <p:notesMasterId xmlns:r="http://schemas.openxmlformats.org/officeDocument/2006/relationships" r:id="R6d76d596a3644c9e"/>
  </p:notesMasterIdLst>
  <p:sldIdLst>
    <p:sldId xmlns:r="http://schemas.openxmlformats.org/officeDocument/2006/relationships" id="256" r:id="R862ca961c2a744d1"/>
    <p:sldId xmlns:r="http://schemas.openxmlformats.org/officeDocument/2006/relationships" id="257" r:id="R567527b7f78940aa"/>
    <p:sldId xmlns:r="http://schemas.openxmlformats.org/officeDocument/2006/relationships" id="258" r:id="R825f1e64ea454e38"/>
    <p:sldId xmlns:r="http://schemas.openxmlformats.org/officeDocument/2006/relationships" id="259" r:id="R5d45e4ee9feb4238"/>
    <p:sldId xmlns:r="http://schemas.openxmlformats.org/officeDocument/2006/relationships" id="260" r:id="R447bd119225d4b3c"/>
    <p:sldId xmlns:r="http://schemas.openxmlformats.org/officeDocument/2006/relationships" id="261" r:id="R935762b209b24995"/>
    <p:sldId xmlns:r="http://schemas.openxmlformats.org/officeDocument/2006/relationships" id="262" r:id="Rcf08f1a4951d425b"/>
    <p:sldId xmlns:r="http://schemas.openxmlformats.org/officeDocument/2006/relationships" id="263" r:id="R34d0d041ae1743d1"/>
    <p:sldId xmlns:r="http://schemas.openxmlformats.org/officeDocument/2006/relationships" id="264" r:id="Rfb4a05dd9cb64113"/>
    <p:sldId xmlns:r="http://schemas.openxmlformats.org/officeDocument/2006/relationships" id="265" r:id="Re9c0ac59984d4b58"/>
    <p:sldId xmlns:r="http://schemas.openxmlformats.org/officeDocument/2006/relationships" id="266" r:id="Rf62e86ae21a84d25"/>
    <p:sldId xmlns:r="http://schemas.openxmlformats.org/officeDocument/2006/relationships" id="267" r:id="R6cfe5487660d4b47"/>
    <p:sldId xmlns:r="http://schemas.openxmlformats.org/officeDocument/2006/relationships" id="268" r:id="Rd2f426ae3ddd4963"/>
    <p:sldId xmlns:r="http://schemas.openxmlformats.org/officeDocument/2006/relationships" id="269" r:id="R749d441d04c54e8f"/>
    <p:sldId xmlns:r="http://schemas.openxmlformats.org/officeDocument/2006/relationships" id="270" r:id="Rcd26122d89d84afb"/>
    <p:sldId xmlns:r="http://schemas.openxmlformats.org/officeDocument/2006/relationships" id="271" r:id="Rb48bf5d1bd4748a8"/>
    <p:sldId xmlns:r="http://schemas.openxmlformats.org/officeDocument/2006/relationships" id="272" r:id="Rce77b3fc79cf4dbb"/>
    <p:sldId xmlns:r="http://schemas.openxmlformats.org/officeDocument/2006/relationships" id="273" r:id="R29c2d58c51b4496e"/>
    <p:sldId xmlns:r="http://schemas.openxmlformats.org/officeDocument/2006/relationships" id="274" r:id="Rb15b48918b2a4a19"/>
    <p:sldId xmlns:r="http://schemas.openxmlformats.org/officeDocument/2006/relationships" id="275" r:id="Rd4ff263197d047e7"/>
    <p:sldId xmlns:r="http://schemas.openxmlformats.org/officeDocument/2006/relationships" id="276" r:id="R4fdb00987c864e0d"/>
    <p:sldId xmlns:r="http://schemas.openxmlformats.org/officeDocument/2006/relationships" id="277" r:id="R22094368ad174271"/>
    <p:sldId xmlns:r="http://schemas.openxmlformats.org/officeDocument/2006/relationships" id="278" r:id="R5596b4a47a4140a9"/>
    <p:sldId xmlns:r="http://schemas.openxmlformats.org/officeDocument/2006/relationships" id="279" r:id="R5d5d5e2ced14467b"/>
    <p:sldId xmlns:r="http://schemas.openxmlformats.org/officeDocument/2006/relationships" id="280" r:id="R5072bf2e30bc4d6d"/>
    <p:sldId xmlns:r="http://schemas.openxmlformats.org/officeDocument/2006/relationships" id="281" r:id="R6bd82e7a81394a12"/>
    <p:sldId xmlns:r="http://schemas.openxmlformats.org/officeDocument/2006/relationships" id="282" r:id="R00c45342d2024b36"/>
    <p:sldId xmlns:r="http://schemas.openxmlformats.org/officeDocument/2006/relationships" id="283" r:id="R84813688496c468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97a07986cc84127" /><Relationship Type="http://schemas.openxmlformats.org/officeDocument/2006/relationships/slideMaster" Target="/ppt/slideMasters/slideMaster1.xml" Id="R4e5e6605d07e4b5e" /><Relationship Type="http://schemas.openxmlformats.org/officeDocument/2006/relationships/notesMaster" Target="/ppt/notesMasters/notesMaster1.xml" Id="R6d76d596a3644c9e" /><Relationship Type="http://schemas.openxmlformats.org/officeDocument/2006/relationships/presProps" Target="/ppt/presProps.xml" Id="Ra664c0ce5fb4415d" /><Relationship Type="http://schemas.openxmlformats.org/officeDocument/2006/relationships/tableStyles" Target="/ppt/tableStyles.xml" Id="Rbd0271d812e0414d" /><Relationship Type="http://schemas.openxmlformats.org/officeDocument/2006/relationships/slide" Target="/ppt/slides/slide1.xml" Id="R862ca961c2a744d1" /><Relationship Type="http://schemas.openxmlformats.org/officeDocument/2006/relationships/slide" Target="/ppt/slides/slide2.xml" Id="R567527b7f78940aa" /><Relationship Type="http://schemas.openxmlformats.org/officeDocument/2006/relationships/slide" Target="/ppt/slides/slide3.xml" Id="R825f1e64ea454e38" /><Relationship Type="http://schemas.openxmlformats.org/officeDocument/2006/relationships/slide" Target="/ppt/slides/slide4.xml" Id="R5d45e4ee9feb4238" /><Relationship Type="http://schemas.openxmlformats.org/officeDocument/2006/relationships/slide" Target="/ppt/slides/slide5.xml" Id="R447bd119225d4b3c" /><Relationship Type="http://schemas.openxmlformats.org/officeDocument/2006/relationships/slide" Target="/ppt/slides/slide6.xml" Id="R935762b209b24995" /><Relationship Type="http://schemas.openxmlformats.org/officeDocument/2006/relationships/slide" Target="/ppt/slides/slide7.xml" Id="Rcf08f1a4951d425b" /><Relationship Type="http://schemas.openxmlformats.org/officeDocument/2006/relationships/slide" Target="/ppt/slides/slide8.xml" Id="R34d0d041ae1743d1" /><Relationship Type="http://schemas.openxmlformats.org/officeDocument/2006/relationships/slide" Target="/ppt/slides/slide9.xml" Id="Rfb4a05dd9cb64113" /><Relationship Type="http://schemas.openxmlformats.org/officeDocument/2006/relationships/slide" Target="/ppt/slides/slide10.xml" Id="Re9c0ac59984d4b58" /><Relationship Type="http://schemas.openxmlformats.org/officeDocument/2006/relationships/slide" Target="/ppt/slides/slide11.xml" Id="Rf62e86ae21a84d25" /><Relationship Type="http://schemas.openxmlformats.org/officeDocument/2006/relationships/slide" Target="/ppt/slides/slide12.xml" Id="R6cfe5487660d4b47" /><Relationship Type="http://schemas.openxmlformats.org/officeDocument/2006/relationships/slide" Target="/ppt/slides/slide13.xml" Id="Rd2f426ae3ddd4963" /><Relationship Type="http://schemas.openxmlformats.org/officeDocument/2006/relationships/slide" Target="/ppt/slides/slide14.xml" Id="R749d441d04c54e8f" /><Relationship Type="http://schemas.openxmlformats.org/officeDocument/2006/relationships/slide" Target="/ppt/slides/slide15.xml" Id="Rcd26122d89d84afb" /><Relationship Type="http://schemas.openxmlformats.org/officeDocument/2006/relationships/slide" Target="/ppt/slides/slide16.xml" Id="Rb48bf5d1bd4748a8" /><Relationship Type="http://schemas.openxmlformats.org/officeDocument/2006/relationships/slide" Target="/ppt/slides/slide17.xml" Id="Rce77b3fc79cf4dbb" /><Relationship Type="http://schemas.openxmlformats.org/officeDocument/2006/relationships/slide" Target="/ppt/slides/slide18.xml" Id="R29c2d58c51b4496e" /><Relationship Type="http://schemas.openxmlformats.org/officeDocument/2006/relationships/slide" Target="/ppt/slides/slide19.xml" Id="Rb15b48918b2a4a19" /><Relationship Type="http://schemas.openxmlformats.org/officeDocument/2006/relationships/slide" Target="/ppt/slides/slide20.xml" Id="Rd4ff263197d047e7" /><Relationship Type="http://schemas.openxmlformats.org/officeDocument/2006/relationships/slide" Target="/ppt/slides/slide21.xml" Id="R4fdb00987c864e0d" /><Relationship Type="http://schemas.openxmlformats.org/officeDocument/2006/relationships/slide" Target="/ppt/slides/slide22.xml" Id="R22094368ad174271" /><Relationship Type="http://schemas.openxmlformats.org/officeDocument/2006/relationships/slide" Target="/ppt/slides/slide23.xml" Id="R5596b4a47a4140a9" /><Relationship Type="http://schemas.openxmlformats.org/officeDocument/2006/relationships/slide" Target="/ppt/slides/slide24.xml" Id="R5d5d5e2ced14467b" /><Relationship Type="http://schemas.openxmlformats.org/officeDocument/2006/relationships/slide" Target="/ppt/slides/slide25.xml" Id="R5072bf2e30bc4d6d" /><Relationship Type="http://schemas.openxmlformats.org/officeDocument/2006/relationships/slide" Target="/ppt/slides/slide26.xml" Id="R6bd82e7a81394a12" /><Relationship Type="http://schemas.openxmlformats.org/officeDocument/2006/relationships/slide" Target="/ppt/slides/slide27.xml" Id="R00c45342d2024b36" /><Relationship Type="http://schemas.openxmlformats.org/officeDocument/2006/relationships/slide" Target="/ppt/slides/slide28.xml" Id="R84813688496c468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2343cf61b9a4a3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d1e9fa23a504b8a" /><Relationship Type="http://schemas.openxmlformats.org/officeDocument/2006/relationships/notesMaster" Target="/ppt/notesMasters/notesMaster1.xml" Id="Rb855395d7da04f41" /></Relationships>
</file>

<file path=ppt/notesSlides/_rels/notesSlide2.xml.rels>&#65279;<?xml version="1.0" encoding="utf-8"?><Relationships xmlns="http://schemas.openxmlformats.org/package/2006/relationships"><Relationship Type="http://schemas.openxmlformats.org/officeDocument/2006/relationships/slide" Target="/ppt/slides/slide2.xml" Id="R4c89fd6827904ee9" /><Relationship Type="http://schemas.openxmlformats.org/officeDocument/2006/relationships/notesMaster" Target="/ppt/notesMasters/notesMaster1.xml" Id="Rfce4307f5efc406c" /></Relationships>
</file>

<file path=ppt/notesSlides/_rels/notesSlide3.xml.rels>&#65279;<?xml version="1.0" encoding="utf-8"?><Relationships xmlns="http://schemas.openxmlformats.org/package/2006/relationships"><Relationship Type="http://schemas.openxmlformats.org/officeDocument/2006/relationships/slide" Target="/ppt/slides/slide3.xml" Id="Rd00431929d054ba3" /><Relationship Type="http://schemas.openxmlformats.org/officeDocument/2006/relationships/notesMaster" Target="/ppt/notesMasters/notesMaster1.xml" Id="Rd3cb5d8b69bf4975" /></Relationships>
</file>

<file path=ppt/notesSlides/_rels/notesSlide4.xml.rels>&#65279;<?xml version="1.0" encoding="utf-8"?><Relationships xmlns="http://schemas.openxmlformats.org/package/2006/relationships"><Relationship Type="http://schemas.openxmlformats.org/officeDocument/2006/relationships/slide" Target="/ppt/slides/slide4.xml" Id="R5c6f5224dc154601" /><Relationship Type="http://schemas.openxmlformats.org/officeDocument/2006/relationships/notesMaster" Target="/ppt/notesMasters/notesMaster1.xml" Id="R408024605ad54a79" /></Relationships>
</file>

<file path=ppt/notesSlides/_rels/notesSlide5.xml.rels>&#65279;<?xml version="1.0" encoding="utf-8"?><Relationships xmlns="http://schemas.openxmlformats.org/package/2006/relationships"><Relationship Type="http://schemas.openxmlformats.org/officeDocument/2006/relationships/slide" Target="/ppt/slides/slide5.xml" Id="Ra5c823989ebd4d78" /><Relationship Type="http://schemas.openxmlformats.org/officeDocument/2006/relationships/notesMaster" Target="/ppt/notesMasters/notesMaster1.xml" Id="R0129c1bd64b542d7" /></Relationships>
</file>

<file path=ppt/notesSlides/_rels/notesSlide6.xml.rels>&#65279;<?xml version="1.0" encoding="utf-8"?><Relationships xmlns="http://schemas.openxmlformats.org/package/2006/relationships"><Relationship Type="http://schemas.openxmlformats.org/officeDocument/2006/relationships/slide" Target="/ppt/slides/slide6.xml" Id="Reb9e39665f134571" /><Relationship Type="http://schemas.openxmlformats.org/officeDocument/2006/relationships/notesMaster" Target="/ppt/notesMasters/notesMaster1.xml" Id="R4a3d4997e7fd498b" /></Relationships>
</file>

<file path=ppt/notesSlides/_rels/notesSlide7.xml.rels>&#65279;<?xml version="1.0" encoding="utf-8"?><Relationships xmlns="http://schemas.openxmlformats.org/package/2006/relationships"><Relationship Type="http://schemas.openxmlformats.org/officeDocument/2006/relationships/slide" Target="/ppt/slides/slide7.xml" Id="Rbc195ba69ab54f57" /><Relationship Type="http://schemas.openxmlformats.org/officeDocument/2006/relationships/notesMaster" Target="/ppt/notesMasters/notesMaster1.xml" Id="Rd626a60c89134f1c" /></Relationships>
</file>

<file path=ppt/notesSlides/_rels/notesSlide8.xml.rels>&#65279;<?xml version="1.0" encoding="utf-8"?><Relationships xmlns="http://schemas.openxmlformats.org/package/2006/relationships"><Relationship Type="http://schemas.openxmlformats.org/officeDocument/2006/relationships/slide" Target="/ppt/slides/slide8.xml" Id="R591ba73eb5954f42" /><Relationship Type="http://schemas.openxmlformats.org/officeDocument/2006/relationships/notesMaster" Target="/ppt/notesMasters/notesMaster1.xml" Id="R5cdd5e514feb4a15" /></Relationships>
</file>

<file path=ppt/notesSlides/_rels/notesSlide9.xml.rels>&#65279;<?xml version="1.0" encoding="utf-8"?><Relationships xmlns="http://schemas.openxmlformats.org/package/2006/relationships"><Relationship Type="http://schemas.openxmlformats.org/officeDocument/2006/relationships/slide" Target="/ppt/slides/slide9.xml" Id="Rf3780bd8f3f74062" /><Relationship Type="http://schemas.openxmlformats.org/officeDocument/2006/relationships/notesMaster" Target="/ppt/notesMasters/notesMaster1.xml" Id="R9e90ac7cc8f348c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f0c6503678948a0" /><Relationship Type="http://schemas.openxmlformats.org/officeDocument/2006/relationships/notesMaster" Target="/ppt/notesMasters/notesMaster1.xml" Id="R72e76a357d2340d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53e45311d824b0f" /><Relationship Type="http://schemas.openxmlformats.org/officeDocument/2006/relationships/notesMaster" Target="/ppt/notesMasters/notesMaster1.xml" Id="R358cfd39f8b54ce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b8d82dc8ba942f5" /><Relationship Type="http://schemas.openxmlformats.org/officeDocument/2006/relationships/notesMaster" Target="/ppt/notesMasters/notesMaster1.xml" Id="Rfd146ea8c860494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dfd7cd80410444f" /><Relationship Type="http://schemas.openxmlformats.org/officeDocument/2006/relationships/notesMaster" Target="/ppt/notesMasters/notesMaster1.xml" Id="R6aa44a036d47429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d9c351ca3c54135" /><Relationship Type="http://schemas.openxmlformats.org/officeDocument/2006/relationships/notesMaster" Target="/ppt/notesMasters/notesMaster1.xml" Id="R346eca89363f473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e6702f7b9d747c5" /><Relationship Type="http://schemas.openxmlformats.org/officeDocument/2006/relationships/notesMaster" Target="/ppt/notesMasters/notesMaster1.xml" Id="Re0d3e174abe44c5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583074accf14158" /><Relationship Type="http://schemas.openxmlformats.org/officeDocument/2006/relationships/notesMaster" Target="/ppt/notesMasters/notesMaster1.xml" Id="Rb116bfabdc1f41c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cf3de91a3894164" /><Relationship Type="http://schemas.openxmlformats.org/officeDocument/2006/relationships/notesMaster" Target="/ppt/notesMasters/notesMaster1.xml" Id="Rcec0c4e920d64d5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a4c010f770b4ca1" /><Relationship Type="http://schemas.openxmlformats.org/officeDocument/2006/relationships/notesMaster" Target="/ppt/notesMasters/notesMaster1.xml" Id="R00eae0c6683646f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4e5738d5f6e4219" /><Relationship Type="http://schemas.openxmlformats.org/officeDocument/2006/relationships/notesMaster" Target="/ppt/notesMasters/notesMaster1.xml" Id="Rbe77db020175482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ff7b52b76fb4024" /><Relationship Type="http://schemas.openxmlformats.org/officeDocument/2006/relationships/notesMaster" Target="/ppt/notesMasters/notesMaster1.xml" Id="Ra7489a27d9c14e0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e2d658f5b4145db" /><Relationship Type="http://schemas.openxmlformats.org/officeDocument/2006/relationships/notesMaster" Target="/ppt/notesMasters/notesMaster1.xml" Id="Rf3979586647d493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107d68345f64006" /><Relationship Type="http://schemas.openxmlformats.org/officeDocument/2006/relationships/notesMaster" Target="/ppt/notesMasters/notesMaster1.xml" Id="R9cda183fe99c443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2222e2362deb4d91" /><Relationship Type="http://schemas.openxmlformats.org/officeDocument/2006/relationships/notesMaster" Target="/ppt/notesMasters/notesMaster1.xml" Id="R9669daa359dc4853"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6c821abd06b4cc3" /><Relationship Type="http://schemas.openxmlformats.org/officeDocument/2006/relationships/notesMaster" Target="/ppt/notesMasters/notesMaster1.xml" Id="R46100a2854be429d"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84abc948d3094b71" /><Relationship Type="http://schemas.openxmlformats.org/officeDocument/2006/relationships/notesMaster" Target="/ppt/notesMasters/notesMaster1.xml" Id="R6b611e2aa62743b1"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965e5c7c28fb4caa" /><Relationship Type="http://schemas.openxmlformats.org/officeDocument/2006/relationships/notesMaster" Target="/ppt/notesMasters/notesMaster1.xml" Id="Rd8bd590c69bb43c6"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68e6055f3ce34d77" /><Relationship Type="http://schemas.openxmlformats.org/officeDocument/2006/relationships/notesMaster" Target="/ppt/notesMasters/notesMaster1.xml" Id="R12c6647581784b2e"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c94500b9ccf240d9" /><Relationship Type="http://schemas.openxmlformats.org/officeDocument/2006/relationships/notesMaster" Target="/ppt/notesMasters/notesMaster1.xml" Id="R765e0093d5974a1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c002e2c777f4983" /><Relationship Type="http://schemas.openxmlformats.org/officeDocument/2006/relationships/image" Target="/ppt/media/image.png" Id="R08cda204e3c94077" /><Relationship Type="http://schemas.openxmlformats.org/officeDocument/2006/relationships/image" Target="/ppt/media/image2.png" Id="Rbfdb5ea970aa46a3" /><Relationship Type="http://schemas.openxmlformats.org/officeDocument/2006/relationships/image" Target="/ppt/media/image.jpeg" Id="Rafcdf991467a44d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03396bfbe6d41f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08cda204e3c9407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bfdb5ea970aa46a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fcdf991467a44d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573cb41a1fb4cfe" /><Relationship Type="http://schemas.openxmlformats.org/officeDocument/2006/relationships/slideLayout" Target="/ppt/slideLayouts/slideLayout1.xml" Id="Ra6798ce409f44c94" /><Relationship Type="http://schemas.openxmlformats.org/officeDocument/2006/relationships/slideLayout" Target="/ppt/slideLayouts/slideLayout2.xml" Id="R54b0115d53144a4c"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6798ce409f44c94"/>
    <p:sldLayoutId xmlns:r="http://schemas.openxmlformats.org/officeDocument/2006/relationships" id="2147483650" r:id="R54b0115d53144a4c"/>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f086c4f026544af" /><Relationship Type="http://schemas.openxmlformats.org/officeDocument/2006/relationships/notesSlide" Target="/ppt/notesSlides/notesSlide1.xml" Id="R6f7389a61473421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54e2c07d4c1548ef" /><Relationship Type="http://schemas.openxmlformats.org/officeDocument/2006/relationships/notesSlide" Target="/ppt/notesSlides/notesSlide2.xml" Id="R723c35302ce24c7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3bbd81ae37bd4134" /><Relationship Type="http://schemas.openxmlformats.org/officeDocument/2006/relationships/notesSlide" Target="/ppt/notesSlides/notesSlide3.xml" Id="R3fae4e872ac94b1c"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37cc3a07c6a4cf2" /><Relationship Type="http://schemas.openxmlformats.org/officeDocument/2006/relationships/notesSlide" Target="/ppt/notesSlides/notesSlide4.xml" Id="R4208336fdc9e4326"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7a108dc2222f407c" /><Relationship Type="http://schemas.openxmlformats.org/officeDocument/2006/relationships/notesSlide" Target="/ppt/notesSlides/notesSlide5.xml" Id="R89e8346a12e844a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33c4d7edc5742cb" /><Relationship Type="http://schemas.openxmlformats.org/officeDocument/2006/relationships/notesSlide" Target="/ppt/notesSlides/notesSlide6.xml" Id="R58677f36743e400e"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d2cffde2e514f6d" /><Relationship Type="http://schemas.openxmlformats.org/officeDocument/2006/relationships/notesSlide" Target="/ppt/notesSlides/notesSlide7.xml" Id="R449d06d83ad5470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8ca5f338daf47d4" /><Relationship Type="http://schemas.openxmlformats.org/officeDocument/2006/relationships/notesSlide" Target="/ppt/notesSlides/notesSlide8.xml" Id="R0c7fadbc630f4a52"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71e956ae410144ca" /><Relationship Type="http://schemas.openxmlformats.org/officeDocument/2006/relationships/notesSlide" Target="/ppt/notesSlides/notesSlide9.xml" Id="R349a4d478af84de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58ce143ae3c4658" /><Relationship Type="http://schemas.openxmlformats.org/officeDocument/2006/relationships/notesSlide" Target="/ppt/notesSlides/notesSlide10.xml" Id="R418f2b3401f64de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6647264532b43b2" /><Relationship Type="http://schemas.openxmlformats.org/officeDocument/2006/relationships/notesSlide" Target="/ppt/notesSlides/notesSlide11.xml" Id="R48f7da572fdc453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3516f0ec8424c3a" /><Relationship Type="http://schemas.openxmlformats.org/officeDocument/2006/relationships/notesSlide" Target="/ppt/notesSlides/notesSlide12.xml" Id="R879ab2e841e3497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c77d36d117744a2" /><Relationship Type="http://schemas.openxmlformats.org/officeDocument/2006/relationships/notesSlide" Target="/ppt/notesSlides/notesSlide13.xml" Id="R02d39ea6d5c4461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edacafd0791467e" /><Relationship Type="http://schemas.openxmlformats.org/officeDocument/2006/relationships/notesSlide" Target="/ppt/notesSlides/notesSlide14.xml" Id="Ra3e3164eed4c463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0ad4bebf588146c3" /><Relationship Type="http://schemas.openxmlformats.org/officeDocument/2006/relationships/notesSlide" Target="/ppt/notesSlides/notesSlide15.xml" Id="Rbb27b3d3b78c426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321f4719fa1c48f3" /><Relationship Type="http://schemas.openxmlformats.org/officeDocument/2006/relationships/notesSlide" Target="/ppt/notesSlides/notesSlide16.xml" Id="R7b6ab074d480493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dac5ec4fd744443" /><Relationship Type="http://schemas.openxmlformats.org/officeDocument/2006/relationships/notesSlide" Target="/ppt/notesSlides/notesSlide17.xml" Id="R1d457758b31a491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3147025b4dea4602" /><Relationship Type="http://schemas.openxmlformats.org/officeDocument/2006/relationships/notesSlide" Target="/ppt/notesSlides/notesSlide18.xml" Id="Rd04e2faf2cbb4de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64f89bc8ae954c19" /><Relationship Type="http://schemas.openxmlformats.org/officeDocument/2006/relationships/notesSlide" Target="/ppt/notesSlides/notesSlide19.xml" Id="Rf665fd2509f3421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84b124d9599e40d4" /><Relationship Type="http://schemas.openxmlformats.org/officeDocument/2006/relationships/notesSlide" Target="/ppt/notesSlides/notesSlide20.xml" Id="R13c99f8d58264fad"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b117823036104d07" /><Relationship Type="http://schemas.openxmlformats.org/officeDocument/2006/relationships/notesSlide" Target="/ppt/notesSlides/notesSlide21.xml" Id="R88dee8971a61425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0c54206e8a534af7" /><Relationship Type="http://schemas.openxmlformats.org/officeDocument/2006/relationships/notesSlide" Target="/ppt/notesSlides/notesSlide22.xml" Id="R4f63469ed5fd419b"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de5be02b825b4059" /><Relationship Type="http://schemas.openxmlformats.org/officeDocument/2006/relationships/notesSlide" Target="/ppt/notesSlides/notesSlide23.xml" Id="R997efdab9617428a"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8d0312c275ec4b53" /><Relationship Type="http://schemas.openxmlformats.org/officeDocument/2006/relationships/notesSlide" Target="/ppt/notesSlides/notesSlide24.xml" Id="Rc1115a5dd3ab47be"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f79c41fc99324711" /><Relationship Type="http://schemas.openxmlformats.org/officeDocument/2006/relationships/notesSlide" Target="/ppt/notesSlides/notesSlide25.xml" Id="R53f1ef0677ca4606"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e95772d024a64ab0" /><Relationship Type="http://schemas.openxmlformats.org/officeDocument/2006/relationships/notesSlide" Target="/ppt/notesSlides/notesSlide26.xml" Id="R97f6fedce9194a9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fccc7af882944ea8" /><Relationship Type="http://schemas.openxmlformats.org/officeDocument/2006/relationships/notesSlide" Target="/ppt/notesSlides/notesSlide27.xml" Id="Rf266e441f0dc41d1"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91bb118b05ea4eac" /><Relationship Type="http://schemas.openxmlformats.org/officeDocument/2006/relationships/notesSlide" Target="/ppt/notesSlides/notesSlide28.xml" Id="Rf28ba85c071b4c15"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但以理書第8章</a:t>
            </a:r>
          </a:p>
          <a:p xmlns:a="http://schemas.openxmlformats.org/drawingml/2006/main">
            <a:pPr algn="ctr">
              <a:buNone/>
            </a:pPr>
            <a:r>
              <a:rPr sz="2000">
                <a:solidFill>
                  <a:srgbClr val="FFFFFF"/>
                </a:solidFill>
                <a:latin typeface="Georgia"/>
                <a:ea typeface="Georgia"/>
                <a:cs typeface="Georgia"/>
              </a:rPr>
              <a:t>Daniel 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8:1  |  Daniel 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伯沙撒王在位第三年，有異象現與我－但以理，是在先前所見的異象之後。</a:t>
            </a:r>
          </a:p>
          <a:p xmlns:a="http://schemas.openxmlformats.org/drawingml/2006/main">
            <a:pPr algn="ctr">
              <a:buNone/>
            </a:pPr>
            <a:r>
              <a:rPr sz="2400">
                <a:solidFill>
                  <a:srgbClr val="FFFFFF"/>
                </a:solidFill>
                <a:latin typeface="Georgia"/>
                <a:ea typeface="Georgia"/>
                <a:cs typeface="Georgia"/>
              </a:rPr>
              <a:t>In the third year of the reign of king Belshazzar a vision appeared unto me, even unto me Daniel, after that which appeared unto me at the first.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8:2  |  Daniel 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我見了異象的時候，我[以為]在以攔省書珊城中；我見異象又如在烏萊河邊。</a:t>
            </a:r>
          </a:p>
          <a:p xmlns:a="http://schemas.openxmlformats.org/drawingml/2006/main">
            <a:pPr algn="ctr">
              <a:buNone/>
            </a:pPr>
            <a:r>
              <a:rPr sz="2100">
                <a:solidFill>
                  <a:srgbClr val="FFFFFF"/>
                </a:solidFill>
                <a:latin typeface="Georgia"/>
                <a:ea typeface="Georgia"/>
                <a:cs typeface="Georgia"/>
              </a:rPr>
              <a:t>And I saw in a vision; and it came to pass, when I saw, that I was at Shushan in the palace, which is in the province of Elam; and I saw in a vision, and I was by the river of Ulai.</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8:3  |  Daniel 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我舉目觀看，見有雙角的公綿羊站在河邊，兩角都高。這角高過那角，更高的是後長的。</a:t>
            </a:r>
          </a:p>
          <a:p xmlns:a="http://schemas.openxmlformats.org/drawingml/2006/main">
            <a:pPr algn="ctr">
              <a:buNone/>
            </a:pPr>
            <a:r>
              <a:rPr sz="2100">
                <a:solidFill>
                  <a:srgbClr val="FFFFFF"/>
                </a:solidFill>
                <a:latin typeface="Georgia"/>
                <a:ea typeface="Georgia"/>
                <a:cs typeface="Georgia"/>
              </a:rPr>
              <a:t>Then I lifted up mine eyes, and saw, and, behold, there stood before the river a ram which had two horns: and the two horns were high; but one was higher than the other, and the higher came up last.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8:4  |  Daniel 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我見那公綿羊往西、往北、往南牴觸。獸在牠面前都站立不住，也沒有能救護脫離牠手的；但牠任意而行，自高自大。</a:t>
            </a:r>
          </a:p>
          <a:p xmlns:a="http://schemas.openxmlformats.org/drawingml/2006/main">
            <a:pPr algn="ctr">
              <a:buNone/>
            </a:pPr>
            <a:r>
              <a:rPr sz="2100">
                <a:solidFill>
                  <a:srgbClr val="FFFFFF"/>
                </a:solidFill>
                <a:latin typeface="Georgia"/>
                <a:ea typeface="Georgia"/>
                <a:cs typeface="Georgia"/>
              </a:rPr>
              <a:t>I saw the ram pushing westward, and northward, and southward; so that no beasts might stand before him, neither was there any that could deliver out of his hand; but he did according to his will, and became great.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8:5  |  Daniel 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我正思想的時候，見有一隻公山羊從西而來，遍行全地，[腳]不沾塵。這山羊兩眼當中有一非常的角。</a:t>
            </a:r>
          </a:p>
          <a:p xmlns:a="http://schemas.openxmlformats.org/drawingml/2006/main">
            <a:pPr algn="ctr">
              <a:buNone/>
            </a:pPr>
            <a:r>
              <a:rPr sz="2100">
                <a:solidFill>
                  <a:srgbClr val="FFFFFF"/>
                </a:solidFill>
                <a:latin typeface="Georgia"/>
                <a:ea typeface="Georgia"/>
                <a:cs typeface="Georgia"/>
              </a:rPr>
              <a:t>And as I was considering, behold, an he goat came from the west on the face of the whole earth, and touched not the ground: and the goat had a notable horn between his eyes.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8:6  |  Daniel 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牠往我所看見、站在河邊有雙角的公綿羊那裏去，大發忿怒，向牠直闖。</a:t>
            </a:r>
          </a:p>
          <a:p xmlns:a="http://schemas.openxmlformats.org/drawingml/2006/main">
            <a:pPr algn="ctr">
              <a:buNone/>
            </a:pPr>
            <a:r>
              <a:rPr sz="2400">
                <a:solidFill>
                  <a:srgbClr val="FFFFFF"/>
                </a:solidFill>
                <a:latin typeface="Georgia"/>
                <a:ea typeface="Georgia"/>
                <a:cs typeface="Georgia"/>
              </a:rPr>
              <a:t>And he came to the ram that had two horns, which I had seen standing before the river, and ran unto him in the fury of his power.</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8:7  |  Daniel 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我見公山羊就近公綿羊，向牠發烈怒，牴觸牠，折斷牠的兩角。綿羊在牠面前站立不住；牠將綿羊觸倒在地，用腳踐踏，沒有能救綿羊脫離牠手的。</a:t>
            </a:r>
          </a:p>
          <a:p xmlns:a="http://schemas.openxmlformats.org/drawingml/2006/main">
            <a:pPr algn="ctr">
              <a:buNone/>
            </a:pPr>
            <a:r>
              <a:rPr sz="1800">
                <a:solidFill>
                  <a:srgbClr val="FFFFFF"/>
                </a:solidFill>
                <a:latin typeface="Georgia"/>
                <a:ea typeface="Georgia"/>
                <a:cs typeface="Georgia"/>
              </a:rPr>
              <a:t>And I saw him come close unto the ram, and he was moved with choler against him, and smote the ram, and brake his two horns: and there was no power in the ram to stand before him, but he cast him down to the ground, and stamped upon him: and there was none that could deliver the ram out of his hand.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8:8  |  Daniel 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這山羊極其自高自大，正強盛的時候，那大角折斷了，又在角根上向天的四方長出四個非常的角來。</a:t>
            </a:r>
          </a:p>
          <a:p xmlns:a="http://schemas.openxmlformats.org/drawingml/2006/main">
            <a:pPr algn="ctr">
              <a:buNone/>
            </a:pPr>
            <a:r>
              <a:rPr sz="2100">
                <a:solidFill>
                  <a:srgbClr val="FFFFFF"/>
                </a:solidFill>
                <a:latin typeface="Georgia"/>
                <a:ea typeface="Georgia"/>
                <a:cs typeface="Georgia"/>
              </a:rPr>
              <a:t>Therefore the he goat waxed very great: and when he was strong, the great horn was broken; and for it came up four notable ones toward the four winds of heaven.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8:9  |  Daniel 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四角之中有一角長出一個小角，向南、向東、向榮美之[地]，漸漸成為強大。</a:t>
            </a:r>
          </a:p>
          <a:p xmlns:a="http://schemas.openxmlformats.org/drawingml/2006/main">
            <a:pPr algn="ctr">
              <a:buNone/>
            </a:pPr>
            <a:r>
              <a:rPr sz="2100">
                <a:solidFill>
                  <a:srgbClr val="FFFFFF"/>
                </a:solidFill>
                <a:latin typeface="Georgia"/>
                <a:ea typeface="Georgia"/>
                <a:cs typeface="Georgia"/>
              </a:rPr>
              <a:t>And out of one of them came forth a little horn, which waxed exceeding great, toward the south, and toward the east, and toward the pleasant land.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8:10  |  Daniel 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牠漸漸強大，高及天象，將些天象和星宿拋落在地，用腳踐踏。</a:t>
            </a:r>
          </a:p>
          <a:p xmlns:a="http://schemas.openxmlformats.org/drawingml/2006/main">
            <a:pPr algn="ctr">
              <a:buNone/>
            </a:pPr>
            <a:r>
              <a:rPr sz="2400">
                <a:solidFill>
                  <a:srgbClr val="FFFFFF"/>
                </a:solidFill>
                <a:latin typeface="Georgia"/>
                <a:ea typeface="Georgia"/>
                <a:cs typeface="Georgia"/>
              </a:rPr>
              <a:t>And it waxed great, even to the host of heaven; and it cast down some of the host and of the stars to the ground, and stamped upon them.</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8:11  |  Daniel 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並且牠自高自大，以為高及天象之君；除掉常獻給君的[燔祭]，毀壞君的聖所。</a:t>
            </a:r>
          </a:p>
          <a:p xmlns:a="http://schemas.openxmlformats.org/drawingml/2006/main">
            <a:pPr algn="ctr">
              <a:buNone/>
            </a:pPr>
            <a:r>
              <a:rPr sz="2100">
                <a:solidFill>
                  <a:srgbClr val="FFFFFF"/>
                </a:solidFill>
                <a:latin typeface="Georgia"/>
                <a:ea typeface="Georgia"/>
                <a:cs typeface="Georgia"/>
              </a:rPr>
              <a:t>Yea, he magnified himself even to the prince of the host, and by him the daily sacrifice was taken away, and the place of his sanctuary was cast down.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8:12  |  Daniel 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因罪過的緣故，有軍旅和常獻的[燔祭]交付牠。牠將真理拋在地上，[任意]而行，無不順利。</a:t>
            </a:r>
          </a:p>
          <a:p xmlns:a="http://schemas.openxmlformats.org/drawingml/2006/main">
            <a:pPr algn="ctr">
              <a:buNone/>
            </a:pPr>
            <a:r>
              <a:rPr sz="2100">
                <a:solidFill>
                  <a:srgbClr val="FFFFFF"/>
                </a:solidFill>
                <a:latin typeface="Georgia"/>
                <a:ea typeface="Georgia"/>
                <a:cs typeface="Georgia"/>
              </a:rPr>
              <a:t>And an host was given him against the daily sacrifice by reason of transgression, and it cast down the truth to the ground; and it practised, and prospered.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8:13  |  Daniel 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我聽見有一位聖者說話，又有一位聖者問那說話的聖者說：「這[除掉]常獻的[燔祭]和施行毀壞的罪過，將聖所與軍旅踐踏的異象，要到幾時才[應驗]呢？」</a:t>
            </a:r>
          </a:p>
          <a:p xmlns:a="http://schemas.openxmlformats.org/drawingml/2006/main">
            <a:pPr algn="ctr">
              <a:buNone/>
            </a:pPr>
            <a:r>
              <a:rPr sz="1800">
                <a:solidFill>
                  <a:srgbClr val="FFFFFF"/>
                </a:solidFill>
                <a:latin typeface="Georgia"/>
                <a:ea typeface="Georgia"/>
                <a:cs typeface="Georgia"/>
              </a:rPr>
              <a:t>Then I heard one saint speaking, and another saint said unto that certain saint which spake, How long shall be the vision concerning the daily sacrifice, and the transgression of desolation, to give both the sanctuary and the host to be trodden under foot?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8:14  |  Daniel 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他對我說：「到二千三百日，聖所就必潔淨。」</a:t>
            </a:r>
          </a:p>
          <a:p xmlns:a="http://schemas.openxmlformats.org/drawingml/2006/main">
            <a:pPr algn="ctr">
              <a:buNone/>
            </a:pPr>
            <a:r>
              <a:rPr sz="2400">
                <a:solidFill>
                  <a:srgbClr val="FFFFFF"/>
                </a:solidFill>
                <a:latin typeface="Georgia"/>
                <a:ea typeface="Georgia"/>
                <a:cs typeface="Georgia"/>
              </a:rPr>
              <a:t>And he said unto me, Unto two thousand and three hundred days; then shall the sanctuary be cleansed.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8:15  |  Daniel 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我－但以理見了這異象，願意明白其中的意思。忽有一位形狀像人的站在我面前。</a:t>
            </a:r>
          </a:p>
          <a:p xmlns:a="http://schemas.openxmlformats.org/drawingml/2006/main">
            <a:pPr algn="ctr">
              <a:buNone/>
            </a:pPr>
            <a:r>
              <a:rPr sz="2100">
                <a:solidFill>
                  <a:srgbClr val="FFFFFF"/>
                </a:solidFill>
                <a:latin typeface="Georgia"/>
                <a:ea typeface="Georgia"/>
                <a:cs typeface="Georgia"/>
              </a:rPr>
              <a:t>And it came to pass, when I, even I Daniel, had seen the vision, and sought for the meaning, then, behold, there stood before me as the appearance of a man.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8:16  |  Daniel 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我又聽見烏萊河[兩岸]中有人聲呼叫說：「加百列啊，要使此人明白這異象。」</a:t>
            </a:r>
          </a:p>
          <a:p xmlns:a="http://schemas.openxmlformats.org/drawingml/2006/main">
            <a:pPr algn="ctr">
              <a:buNone/>
            </a:pPr>
            <a:r>
              <a:rPr sz="2400">
                <a:solidFill>
                  <a:srgbClr val="FFFFFF"/>
                </a:solidFill>
                <a:latin typeface="Georgia"/>
                <a:ea typeface="Georgia"/>
                <a:cs typeface="Georgia"/>
              </a:rPr>
              <a:t>And I heard a man’s voice between the banks of Ulai, which called, and said, Gabriel, make this man to understand the vision.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8:17  |  Daniel 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他便來到我所站的地方。他一來，我就驚慌俯伏在地；他對我說：「人子啊，你要明白，因為這是關乎末後的異象。」</a:t>
            </a:r>
          </a:p>
          <a:p xmlns:a="http://schemas.openxmlformats.org/drawingml/2006/main">
            <a:pPr algn="ctr">
              <a:buNone/>
            </a:pPr>
            <a:r>
              <a:rPr sz="2100">
                <a:solidFill>
                  <a:srgbClr val="FFFFFF"/>
                </a:solidFill>
                <a:latin typeface="Georgia"/>
                <a:ea typeface="Georgia"/>
                <a:cs typeface="Georgia"/>
              </a:rPr>
              <a:t>So he came near where I stood: and when he came, I was afraid, and fell upon my face: but he said unto me, Understand, O son of man: for at the time of the end shall be the vision.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8:18  |  Daniel 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他與我說話的時候，我面伏在地沉睡；他就摸我，扶我站起來，</a:t>
            </a:r>
          </a:p>
          <a:p xmlns:a="http://schemas.openxmlformats.org/drawingml/2006/main">
            <a:pPr algn="ctr">
              <a:buNone/>
            </a:pPr>
            <a:r>
              <a:rPr sz="2400">
                <a:solidFill>
                  <a:srgbClr val="FFFFFF"/>
                </a:solidFill>
                <a:latin typeface="Georgia"/>
                <a:ea typeface="Georgia"/>
                <a:cs typeface="Georgia"/>
              </a:rPr>
              <a:t>Now as he was speaking with me, I was in a deep sleep on my face toward the ground: but he touched me, and set me upright.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8:19  |  Daniel 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說：「我要指示你惱怒臨完必有的事，因為這是關乎末後的定期。</a:t>
            </a:r>
          </a:p>
          <a:p xmlns:a="http://schemas.openxmlformats.org/drawingml/2006/main">
            <a:pPr algn="ctr">
              <a:buNone/>
            </a:pPr>
            <a:r>
              <a:rPr sz="2400">
                <a:solidFill>
                  <a:srgbClr val="FFFFFF"/>
                </a:solidFill>
                <a:latin typeface="Georgia"/>
                <a:ea typeface="Georgia"/>
                <a:cs typeface="Georgia"/>
              </a:rPr>
              <a:t>And he said, Behold, I will make thee know what shall be in the last end of the indignation: for at the time appointed the end shall be.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8:20  |  Daniel 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你所看見雙角的公綿羊，就是米底亞和波斯王。</a:t>
            </a:r>
          </a:p>
          <a:p xmlns:a="http://schemas.openxmlformats.org/drawingml/2006/main">
            <a:pPr algn="ctr">
              <a:buNone/>
            </a:pPr>
            <a:r>
              <a:rPr sz="2800">
                <a:solidFill>
                  <a:srgbClr val="FFFFFF"/>
                </a:solidFill>
                <a:latin typeface="Georgia"/>
                <a:ea typeface="Georgia"/>
                <a:cs typeface="Georgia"/>
              </a:rPr>
              <a:t>The ram which thou sawest having two horns are the kings of Media and Persia.</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8:21  |  Daniel 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那公山羊就是希臘王；兩眼當中的大角就是頭一王。</a:t>
            </a:r>
          </a:p>
          <a:p xmlns:a="http://schemas.openxmlformats.org/drawingml/2006/main">
            <a:pPr algn="ctr">
              <a:buNone/>
            </a:pPr>
            <a:r>
              <a:rPr sz="2400">
                <a:solidFill>
                  <a:srgbClr val="FFFFFF"/>
                </a:solidFill>
                <a:latin typeface="Georgia"/>
                <a:ea typeface="Georgia"/>
                <a:cs typeface="Georgia"/>
              </a:rPr>
              <a:t>And the rough goat is the king of Grecia: and the great horn that is between his eyes is the first king.</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8:22  |  Daniel 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至於那折斷了的角，在其根上又長出四角，這四角就是四國，必從這國裏興起來，只是權勢都不及他。</a:t>
            </a:r>
          </a:p>
          <a:p xmlns:a="http://schemas.openxmlformats.org/drawingml/2006/main">
            <a:pPr algn="ctr">
              <a:buNone/>
            </a:pPr>
            <a:r>
              <a:rPr sz="2400">
                <a:solidFill>
                  <a:srgbClr val="FFFFFF"/>
                </a:solidFill>
                <a:latin typeface="Georgia"/>
                <a:ea typeface="Georgia"/>
                <a:cs typeface="Georgia"/>
              </a:rPr>
              <a:t>Now that being broken, whereas four stood up for it, four kingdoms shall stand up out of the nation, but not in his power.</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8:23  |  Daniel 8:23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這四國末時，犯法的人罪惡滿盈，必有一王興起，面貌凶惡，能用雙關的詐語。</a:t>
            </a:r>
          </a:p>
          <a:p xmlns:a="http://schemas.openxmlformats.org/drawingml/2006/main">
            <a:pPr algn="ctr">
              <a:buNone/>
            </a:pPr>
            <a:r>
              <a:rPr sz="2100">
                <a:solidFill>
                  <a:srgbClr val="FFFFFF"/>
                </a:solidFill>
                <a:latin typeface="Georgia"/>
                <a:ea typeface="Georgia"/>
                <a:cs typeface="Georgia"/>
              </a:rPr>
              <a:t>And in the latter time of their kingdom, when the transgressors are come to the full, a king of fierce countenance, and understanding dark sentences, shall stand up.</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8:24  |  Daniel 8:24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他的權柄必大，卻不是因自己的能力；他必行非常的毀滅，事情順利，[任意]而行；又必毀滅有能力的和聖民。</a:t>
            </a:r>
          </a:p>
          <a:p xmlns:a="http://schemas.openxmlformats.org/drawingml/2006/main">
            <a:pPr algn="ctr">
              <a:buNone/>
            </a:pPr>
            <a:r>
              <a:rPr sz="2100">
                <a:solidFill>
                  <a:srgbClr val="FFFFFF"/>
                </a:solidFill>
                <a:latin typeface="Georgia"/>
                <a:ea typeface="Georgia"/>
                <a:cs typeface="Georgia"/>
              </a:rPr>
              <a:t>And his power shall be mighty, but not by his own power: and he shall destroy wonderfully, and shall prosper, and practise, and shall destroy the mighty and the holy people.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8:25  |  Daniel 8:25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他用權術成就手中的詭計，心裏自高自大，在人坦然無備的時候，毀滅多人；又要站起來攻擊萬君之君，至終卻非因人手而滅亡。</a:t>
            </a:r>
          </a:p>
          <a:p xmlns:a="http://schemas.openxmlformats.org/drawingml/2006/main">
            <a:pPr algn="ctr">
              <a:buNone/>
            </a:pPr>
            <a:r>
              <a:rPr sz="1800">
                <a:solidFill>
                  <a:srgbClr val="FFFFFF"/>
                </a:solidFill>
                <a:latin typeface="Georgia"/>
                <a:ea typeface="Georgia"/>
                <a:cs typeface="Georgia"/>
              </a:rPr>
              <a:t>And through his policy also he shall cause craft to prosper in his hand; and he shall magnify himself in his heart, and by peace shall destroy many: he shall also stand up against the Prince of princes; but he shall be broken without hand.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8:26  |  Daniel 8:26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所說二千三百日的異象是真的，但你要將這異象封住，因為關乎[後來]許多的日子。」</a:t>
            </a:r>
          </a:p>
          <a:p xmlns:a="http://schemas.openxmlformats.org/drawingml/2006/main">
            <a:pPr algn="ctr">
              <a:buNone/>
            </a:pPr>
            <a:r>
              <a:rPr sz="2400">
                <a:solidFill>
                  <a:srgbClr val="FFFFFF"/>
                </a:solidFill>
                <a:latin typeface="Georgia"/>
                <a:ea typeface="Georgia"/>
                <a:cs typeface="Georgia"/>
              </a:rPr>
              <a:t>And the vision of the evening and the morning which was told is true: wherefore shut thou up the vision; for it shall be for many days.</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8:27  |  Daniel 8:27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於是我－但以理昏迷不醒，病了數日，然後起來辦理王的事務。我因這異象驚奇，卻無人能明白其中的意思。</a:t>
            </a:r>
          </a:p>
          <a:p xmlns:a="http://schemas.openxmlformats.org/drawingml/2006/main">
            <a:pPr algn="ctr">
              <a:buNone/>
            </a:pPr>
            <a:r>
              <a:rPr sz="2100">
                <a:solidFill>
                  <a:srgbClr val="FFFFFF"/>
                </a:solidFill>
                <a:latin typeface="Georgia"/>
                <a:ea typeface="Georgia"/>
                <a:cs typeface="Georgia"/>
              </a:rPr>
              <a:t>And I Daniel fainted, and was sick certain days; afterward I rose up, and did the king’s business; and I was astonished at the vision, but none understood it.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2026-08-30T04:19:21.1130000Z</dcterms:created>
  <dcterms:modified xsi:type="dcterms:W3CDTF">2026-08-30T04:19:21.1130000Z</dcterms:modified>
</coreProperties>
</file>