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5dfb4d3f3d4bca" /><Relationship Type="http://schemas.openxmlformats.org/officeDocument/2006/relationships/extended-properties" Target="/docProps/app.xml" Id="R2a01a49ad3044807" /><Relationship Type="http://schemas.openxmlformats.org/officeDocument/2006/relationships/officeDocument" Target="/ppt/presentation.xml" Id="R8b7c7ed0f2cb49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37fc2248a14822"/>
  </p:sldMasterIdLst>
  <p:notesMasterIdLst>
    <p:notesMasterId xmlns:r="http://schemas.openxmlformats.org/officeDocument/2006/relationships" r:id="R15a469cdda314326"/>
  </p:notesMasterIdLst>
  <p:sldIdLst>
    <p:sldId xmlns:r="http://schemas.openxmlformats.org/officeDocument/2006/relationships" id="256" r:id="R818a1de8c70e4c20"/>
    <p:sldId xmlns:r="http://schemas.openxmlformats.org/officeDocument/2006/relationships" id="257" r:id="R1064059e4e644763"/>
    <p:sldId xmlns:r="http://schemas.openxmlformats.org/officeDocument/2006/relationships" id="258" r:id="R5d1fd58fab0d4758"/>
    <p:sldId xmlns:r="http://schemas.openxmlformats.org/officeDocument/2006/relationships" id="259" r:id="Rca081214f87c44ef"/>
    <p:sldId xmlns:r="http://schemas.openxmlformats.org/officeDocument/2006/relationships" id="260" r:id="R4de941386b2946b0"/>
    <p:sldId xmlns:r="http://schemas.openxmlformats.org/officeDocument/2006/relationships" id="261" r:id="R5cd42e97d4e44996"/>
    <p:sldId xmlns:r="http://schemas.openxmlformats.org/officeDocument/2006/relationships" id="262" r:id="R616770ff4c2c45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ff3d04a1634840" /><Relationship Type="http://schemas.openxmlformats.org/officeDocument/2006/relationships/slideMaster" Target="/ppt/slideMasters/slideMaster1.xml" Id="Rb537fc2248a14822" /><Relationship Type="http://schemas.openxmlformats.org/officeDocument/2006/relationships/notesMaster" Target="/ppt/notesMasters/notesMaster1.xml" Id="R15a469cdda314326" /><Relationship Type="http://schemas.openxmlformats.org/officeDocument/2006/relationships/presProps" Target="/ppt/presProps.xml" Id="R4460cd79ba94468b" /><Relationship Type="http://schemas.openxmlformats.org/officeDocument/2006/relationships/tableStyles" Target="/ppt/tableStyles.xml" Id="Rd0d21221d7a740b2" /><Relationship Type="http://schemas.openxmlformats.org/officeDocument/2006/relationships/slide" Target="/ppt/slides/slide1.xml" Id="R818a1de8c70e4c20" /><Relationship Type="http://schemas.openxmlformats.org/officeDocument/2006/relationships/slide" Target="/ppt/slides/slide2.xml" Id="R1064059e4e644763" /><Relationship Type="http://schemas.openxmlformats.org/officeDocument/2006/relationships/slide" Target="/ppt/slides/slide3.xml" Id="R5d1fd58fab0d4758" /><Relationship Type="http://schemas.openxmlformats.org/officeDocument/2006/relationships/slide" Target="/ppt/slides/slide4.xml" Id="Rca081214f87c44ef" /><Relationship Type="http://schemas.openxmlformats.org/officeDocument/2006/relationships/slide" Target="/ppt/slides/slide5.xml" Id="R4de941386b2946b0" /><Relationship Type="http://schemas.openxmlformats.org/officeDocument/2006/relationships/slide" Target="/ppt/slides/slide6.xml" Id="R5cd42e97d4e44996" /><Relationship Type="http://schemas.openxmlformats.org/officeDocument/2006/relationships/slide" Target="/ppt/slides/slide7.xml" Id="R616770ff4c2c45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83e6f4ff4749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1a962165ba4535" /><Relationship Type="http://schemas.openxmlformats.org/officeDocument/2006/relationships/notesMaster" Target="/ppt/notesMasters/notesMaster1.xml" Id="Rf7807166645044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19330584c94c7e" /><Relationship Type="http://schemas.openxmlformats.org/officeDocument/2006/relationships/notesMaster" Target="/ppt/notesMasters/notesMaster1.xml" Id="Rdae65e26d9f547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519616c09b4dff" /><Relationship Type="http://schemas.openxmlformats.org/officeDocument/2006/relationships/notesMaster" Target="/ppt/notesMasters/notesMaster1.xml" Id="R6c6a65543ebb48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4a48658ddf41bb" /><Relationship Type="http://schemas.openxmlformats.org/officeDocument/2006/relationships/notesMaster" Target="/ppt/notesMasters/notesMaster1.xml" Id="R518c6a4087ae41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082b02104b4308" /><Relationship Type="http://schemas.openxmlformats.org/officeDocument/2006/relationships/notesMaster" Target="/ppt/notesMasters/notesMaster1.xml" Id="R74334ba5af9c40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f8c1d963a14e3c" /><Relationship Type="http://schemas.openxmlformats.org/officeDocument/2006/relationships/notesMaster" Target="/ppt/notesMasters/notesMaster1.xml" Id="Rc318230e12c449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1cd455e5ae4cf8" /><Relationship Type="http://schemas.openxmlformats.org/officeDocument/2006/relationships/notesMaster" Target="/ppt/notesMasters/notesMaster1.xml" Id="Red9ce5aafed740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b37746087640e2" /><Relationship Type="http://schemas.openxmlformats.org/officeDocument/2006/relationships/image" Target="/ppt/media/image.png" Id="R2c0742b04b404f39" /><Relationship Type="http://schemas.openxmlformats.org/officeDocument/2006/relationships/image" Target="/ppt/media/image2.png" Id="R7532af3ce16e4490" /><Relationship Type="http://schemas.openxmlformats.org/officeDocument/2006/relationships/image" Target="/ppt/media/image.jpeg" Id="R59c38c5aa2fd49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d224506030439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c0742b04b404f3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532af3ce16e449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c38c5aa2fd49e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a62e414aea490a" /><Relationship Type="http://schemas.openxmlformats.org/officeDocument/2006/relationships/slideLayout" Target="/ppt/slideLayouts/slideLayout1.xml" Id="R6a8f52238f0f4364" /><Relationship Type="http://schemas.openxmlformats.org/officeDocument/2006/relationships/slideLayout" Target="/ppt/slideLayouts/slideLayout2.xml" Id="R138231b0f19d410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8f52238f0f4364"/>
    <p:sldLayoutId xmlns:r="http://schemas.openxmlformats.org/officeDocument/2006/relationships" id="2147483650" r:id="R138231b0f19d410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8af563b4f547b4" /><Relationship Type="http://schemas.openxmlformats.org/officeDocument/2006/relationships/notesSlide" Target="/ppt/notesSlides/notesSlide1.xml" Id="R3a7966566a5649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7ad2a392cb4b2d" /><Relationship Type="http://schemas.openxmlformats.org/officeDocument/2006/relationships/notesSlide" Target="/ppt/notesSlides/notesSlide2.xml" Id="Reb06870c92b145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3d59bc70984fe1" /><Relationship Type="http://schemas.openxmlformats.org/officeDocument/2006/relationships/notesSlide" Target="/ppt/notesSlides/notesSlide3.xml" Id="R5f93a306006c48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a23b934a024985" /><Relationship Type="http://schemas.openxmlformats.org/officeDocument/2006/relationships/notesSlide" Target="/ppt/notesSlides/notesSlide4.xml" Id="R7ada9be457f549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433ae5de3f4012" /><Relationship Type="http://schemas.openxmlformats.org/officeDocument/2006/relationships/notesSlide" Target="/ppt/notesSlides/notesSlide5.xml" Id="R449f40c2034644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c3e9cdd8a24f70" /><Relationship Type="http://schemas.openxmlformats.org/officeDocument/2006/relationships/notesSlide" Target="/ppt/notesSlides/notesSlide6.xml" Id="Rc42f6ee69b8343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d6162967354cf2" /><Relationship Type="http://schemas.openxmlformats.org/officeDocument/2006/relationships/notesSlide" Target="/ppt/notesSlides/notesSlide7.xml" Id="Rb9f077f56bb641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23:1  |  Psalms 23:1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耶和華是我的牧者， 我必不致缺乏。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The LORD is my shepherd; I shall not want.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23:2  |  Psalms 23:2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他使我躺臥在青草地上， 領我在可安歇的水邊。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me to lie down in green pastures: he leadeth me beside the still waters.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23:3  |  Psalms 23:3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他使我的靈魂甦醒， 為自己的名引導我走義路。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restoreth my soul: he leadeth me in the paths of righteousness for his name’s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23:4  |  Psalms 23:4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我雖然行過死蔭的[幽]谷， 也不怕遭害， 因為你與我同在； 你的杖，你的竿，都安慰我。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though I walk through the valley of the shadow of death, I will fear no evil: for thou art with me; thy rod and thy staff they comfort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23:5  |  Psalms 23:5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在我敵人面前，你為我擺設筵席； 你用油膏了我的頭，使我的[福]杯滿溢。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preparest a table before me in the presence of mine enemies: thou anointest my head with oil; my cup runneth over.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23:6  |  Psalms 23:6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我一生一世必有恩惠慈愛隨着我； 我且要住在耶和華的殿中，直到永遠。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goodness and mercy shall follow me all the days of my life: and I will dwell in the house of the LORD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2026-08-30T04:28:46.0460000Z</dcterms:created>
  <dcterms:modified xsi:type="dcterms:W3CDTF">2026-08-30T04:28:46.0460000Z</dcterms:modified>
</coreProperties>
</file>