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a806b3d9284287" /><Relationship Type="http://schemas.openxmlformats.org/officeDocument/2006/relationships/extended-properties" Target="/docProps/app.xml" Id="Ra30b70d143dd481b" /><Relationship Type="http://schemas.openxmlformats.org/officeDocument/2006/relationships/officeDocument" Target="/ppt/presentation.xml" Id="R3c01d62cf73946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c599c2d4d2242a1"/>
  </p:sldMasterIdLst>
  <p:notesMasterIdLst>
    <p:notesMasterId xmlns:r="http://schemas.openxmlformats.org/officeDocument/2006/relationships" r:id="Rfbc41bf225ca4f52"/>
  </p:notesMasterIdLst>
  <p:sldIdLst>
    <p:sldId xmlns:r="http://schemas.openxmlformats.org/officeDocument/2006/relationships" id="256" r:id="Ra79c3949465c4fc6"/>
    <p:sldId xmlns:r="http://schemas.openxmlformats.org/officeDocument/2006/relationships" id="257" r:id="R866f68cdf94c4fa1"/>
    <p:sldId xmlns:r="http://schemas.openxmlformats.org/officeDocument/2006/relationships" id="258" r:id="R2ca2c2ded92a4a5f"/>
    <p:sldId xmlns:r="http://schemas.openxmlformats.org/officeDocument/2006/relationships" id="259" r:id="Rbe1e4a3b626f4a22"/>
    <p:sldId xmlns:r="http://schemas.openxmlformats.org/officeDocument/2006/relationships" id="260" r:id="R981d2a36e621430e"/>
    <p:sldId xmlns:r="http://schemas.openxmlformats.org/officeDocument/2006/relationships" id="261" r:id="R24649fa390c84aba"/>
    <p:sldId xmlns:r="http://schemas.openxmlformats.org/officeDocument/2006/relationships" id="262" r:id="R625305a7cc4f4cb6"/>
    <p:sldId xmlns:r="http://schemas.openxmlformats.org/officeDocument/2006/relationships" id="263" r:id="R4667c6e81a55495d"/>
    <p:sldId xmlns:r="http://schemas.openxmlformats.org/officeDocument/2006/relationships" id="264" r:id="R67eac1e6fb944398"/>
    <p:sldId xmlns:r="http://schemas.openxmlformats.org/officeDocument/2006/relationships" id="265" r:id="R0a71a7b53015497b"/>
    <p:sldId xmlns:r="http://schemas.openxmlformats.org/officeDocument/2006/relationships" id="266" r:id="R513d7be1a3c64678"/>
    <p:sldId xmlns:r="http://schemas.openxmlformats.org/officeDocument/2006/relationships" id="267" r:id="R6e38b48bfcfa495d"/>
    <p:sldId xmlns:r="http://schemas.openxmlformats.org/officeDocument/2006/relationships" id="268" r:id="Re0f7474caff64d61"/>
    <p:sldId xmlns:r="http://schemas.openxmlformats.org/officeDocument/2006/relationships" id="269" r:id="R48b7335c9d824fbe"/>
    <p:sldId xmlns:r="http://schemas.openxmlformats.org/officeDocument/2006/relationships" id="270" r:id="R4aa9bfaf9a97439e"/>
    <p:sldId xmlns:r="http://schemas.openxmlformats.org/officeDocument/2006/relationships" id="271" r:id="R3a060201dc86456e"/>
    <p:sldId xmlns:r="http://schemas.openxmlformats.org/officeDocument/2006/relationships" id="272" r:id="R22f6a8511aad4742"/>
    <p:sldId xmlns:r="http://schemas.openxmlformats.org/officeDocument/2006/relationships" id="273" r:id="Rbbeded3954cd469f"/>
    <p:sldId xmlns:r="http://schemas.openxmlformats.org/officeDocument/2006/relationships" id="274" r:id="R46cd4c07e9564737"/>
    <p:sldId xmlns:r="http://schemas.openxmlformats.org/officeDocument/2006/relationships" id="275" r:id="Rb612b98eaff94f16"/>
    <p:sldId xmlns:r="http://schemas.openxmlformats.org/officeDocument/2006/relationships" id="276" r:id="Rae7bd7e2159340c7"/>
    <p:sldId xmlns:r="http://schemas.openxmlformats.org/officeDocument/2006/relationships" id="277" r:id="Re7a21a106ffb440a"/>
    <p:sldId xmlns:r="http://schemas.openxmlformats.org/officeDocument/2006/relationships" id="278" r:id="R39d430fb85e24096"/>
    <p:sldId xmlns:r="http://schemas.openxmlformats.org/officeDocument/2006/relationships" id="279" r:id="R1502813d2beb47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de8971a5ea44c5" /><Relationship Type="http://schemas.openxmlformats.org/officeDocument/2006/relationships/slideMaster" Target="/ppt/slideMasters/slideMaster1.xml" Id="R2c599c2d4d2242a1" /><Relationship Type="http://schemas.openxmlformats.org/officeDocument/2006/relationships/notesMaster" Target="/ppt/notesMasters/notesMaster1.xml" Id="Rfbc41bf225ca4f52" /><Relationship Type="http://schemas.openxmlformats.org/officeDocument/2006/relationships/presProps" Target="/ppt/presProps.xml" Id="Rf4c4010835d44db1" /><Relationship Type="http://schemas.openxmlformats.org/officeDocument/2006/relationships/tableStyles" Target="/ppt/tableStyles.xml" Id="Rb41936add71a4098" /><Relationship Type="http://schemas.openxmlformats.org/officeDocument/2006/relationships/slide" Target="/ppt/slides/slide1.xml" Id="Ra79c3949465c4fc6" /><Relationship Type="http://schemas.openxmlformats.org/officeDocument/2006/relationships/slide" Target="/ppt/slides/slide2.xml" Id="R866f68cdf94c4fa1" /><Relationship Type="http://schemas.openxmlformats.org/officeDocument/2006/relationships/slide" Target="/ppt/slides/slide3.xml" Id="R2ca2c2ded92a4a5f" /><Relationship Type="http://schemas.openxmlformats.org/officeDocument/2006/relationships/slide" Target="/ppt/slides/slide4.xml" Id="Rbe1e4a3b626f4a22" /><Relationship Type="http://schemas.openxmlformats.org/officeDocument/2006/relationships/slide" Target="/ppt/slides/slide5.xml" Id="R981d2a36e621430e" /><Relationship Type="http://schemas.openxmlformats.org/officeDocument/2006/relationships/slide" Target="/ppt/slides/slide6.xml" Id="R24649fa390c84aba" /><Relationship Type="http://schemas.openxmlformats.org/officeDocument/2006/relationships/slide" Target="/ppt/slides/slide7.xml" Id="R625305a7cc4f4cb6" /><Relationship Type="http://schemas.openxmlformats.org/officeDocument/2006/relationships/slide" Target="/ppt/slides/slide8.xml" Id="R4667c6e81a55495d" /><Relationship Type="http://schemas.openxmlformats.org/officeDocument/2006/relationships/slide" Target="/ppt/slides/slide9.xml" Id="R67eac1e6fb944398" /><Relationship Type="http://schemas.openxmlformats.org/officeDocument/2006/relationships/slide" Target="/ppt/slides/slide10.xml" Id="R0a71a7b53015497b" /><Relationship Type="http://schemas.openxmlformats.org/officeDocument/2006/relationships/slide" Target="/ppt/slides/slide11.xml" Id="R513d7be1a3c64678" /><Relationship Type="http://schemas.openxmlformats.org/officeDocument/2006/relationships/slide" Target="/ppt/slides/slide12.xml" Id="R6e38b48bfcfa495d" /><Relationship Type="http://schemas.openxmlformats.org/officeDocument/2006/relationships/slide" Target="/ppt/slides/slide13.xml" Id="Re0f7474caff64d61" /><Relationship Type="http://schemas.openxmlformats.org/officeDocument/2006/relationships/slide" Target="/ppt/slides/slide14.xml" Id="R48b7335c9d824fbe" /><Relationship Type="http://schemas.openxmlformats.org/officeDocument/2006/relationships/slide" Target="/ppt/slides/slide15.xml" Id="R4aa9bfaf9a97439e" /><Relationship Type="http://schemas.openxmlformats.org/officeDocument/2006/relationships/slide" Target="/ppt/slides/slide16.xml" Id="R3a060201dc86456e" /><Relationship Type="http://schemas.openxmlformats.org/officeDocument/2006/relationships/slide" Target="/ppt/slides/slide17.xml" Id="R22f6a8511aad4742" /><Relationship Type="http://schemas.openxmlformats.org/officeDocument/2006/relationships/slide" Target="/ppt/slides/slide18.xml" Id="Rbbeded3954cd469f" /><Relationship Type="http://schemas.openxmlformats.org/officeDocument/2006/relationships/slide" Target="/ppt/slides/slide19.xml" Id="R46cd4c07e9564737" /><Relationship Type="http://schemas.openxmlformats.org/officeDocument/2006/relationships/slide" Target="/ppt/slides/slide20.xml" Id="Rb612b98eaff94f16" /><Relationship Type="http://schemas.openxmlformats.org/officeDocument/2006/relationships/slide" Target="/ppt/slides/slide21.xml" Id="Rae7bd7e2159340c7" /><Relationship Type="http://schemas.openxmlformats.org/officeDocument/2006/relationships/slide" Target="/ppt/slides/slide22.xml" Id="Re7a21a106ffb440a" /><Relationship Type="http://schemas.openxmlformats.org/officeDocument/2006/relationships/slide" Target="/ppt/slides/slide23.xml" Id="R39d430fb85e24096" /><Relationship Type="http://schemas.openxmlformats.org/officeDocument/2006/relationships/slide" Target="/ppt/slides/slide24.xml" Id="R1502813d2beb47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836bb28d8a46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eae618e9cf449a" /><Relationship Type="http://schemas.openxmlformats.org/officeDocument/2006/relationships/notesMaster" Target="/ppt/notesMasters/notesMaster1.xml" Id="Rf65fe41615df44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6d3de689d74ff2" /><Relationship Type="http://schemas.openxmlformats.org/officeDocument/2006/relationships/notesMaster" Target="/ppt/notesMasters/notesMaster1.xml" Id="Rbe6f7902c9ec45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2c33e68d144810" /><Relationship Type="http://schemas.openxmlformats.org/officeDocument/2006/relationships/notesMaster" Target="/ppt/notesMasters/notesMaster1.xml" Id="Rfc345e732fd54d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077a1cf33444fd" /><Relationship Type="http://schemas.openxmlformats.org/officeDocument/2006/relationships/notesMaster" Target="/ppt/notesMasters/notesMaster1.xml" Id="Rb883d290dabd4e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5b88ea42964bef" /><Relationship Type="http://schemas.openxmlformats.org/officeDocument/2006/relationships/notesMaster" Target="/ppt/notesMasters/notesMaster1.xml" Id="Re183b69dd96848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e0e9eaba504ea7" /><Relationship Type="http://schemas.openxmlformats.org/officeDocument/2006/relationships/notesMaster" Target="/ppt/notesMasters/notesMaster1.xml" Id="R525ed4fa42ed47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6c16ee5e854af4" /><Relationship Type="http://schemas.openxmlformats.org/officeDocument/2006/relationships/notesMaster" Target="/ppt/notesMasters/notesMaster1.xml" Id="R91dcc6656b3740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7be96c7d1f45cd" /><Relationship Type="http://schemas.openxmlformats.org/officeDocument/2006/relationships/notesMaster" Target="/ppt/notesMasters/notesMaster1.xml" Id="Rfa4eb95f477d49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49d5e424b048b5" /><Relationship Type="http://schemas.openxmlformats.org/officeDocument/2006/relationships/notesMaster" Target="/ppt/notesMasters/notesMaster1.xml" Id="R593d2f6ae8454a1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5a4263e65c74c94" /><Relationship Type="http://schemas.openxmlformats.org/officeDocument/2006/relationships/notesMaster" Target="/ppt/notesMasters/notesMaster1.xml" Id="R6a6990679091436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eadac19daf0450a" /><Relationship Type="http://schemas.openxmlformats.org/officeDocument/2006/relationships/notesMaster" Target="/ppt/notesMasters/notesMaster1.xml" Id="R950043126aef40d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e5239ba5cf5458e" /><Relationship Type="http://schemas.openxmlformats.org/officeDocument/2006/relationships/notesMaster" Target="/ppt/notesMasters/notesMaster1.xml" Id="R526cd6077ad245a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de05e87b9ca44c7" /><Relationship Type="http://schemas.openxmlformats.org/officeDocument/2006/relationships/notesMaster" Target="/ppt/notesMasters/notesMaster1.xml" Id="R1277891f990a43e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8fae5a65e044de9" /><Relationship Type="http://schemas.openxmlformats.org/officeDocument/2006/relationships/notesMaster" Target="/ppt/notesMasters/notesMaster1.xml" Id="R16db5554a11b4c7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95802e4d0b14c60" /><Relationship Type="http://schemas.openxmlformats.org/officeDocument/2006/relationships/notesMaster" Target="/ppt/notesMasters/notesMaster1.xml" Id="Rde989b05696c4e0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577f33052cf4818" /><Relationship Type="http://schemas.openxmlformats.org/officeDocument/2006/relationships/notesMaster" Target="/ppt/notesMasters/notesMaster1.xml" Id="Rd1ca6ff82f0d4f9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0df798bbb8e45ad" /><Relationship Type="http://schemas.openxmlformats.org/officeDocument/2006/relationships/notesMaster" Target="/ppt/notesMasters/notesMaster1.xml" Id="Re42ee43e0a0e4a8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fd8d20be9494f80" /><Relationship Type="http://schemas.openxmlformats.org/officeDocument/2006/relationships/notesMaster" Target="/ppt/notesMasters/notesMaster1.xml" Id="Rf0d74e6723e9464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32340bb1cfb48f8" /><Relationship Type="http://schemas.openxmlformats.org/officeDocument/2006/relationships/notesMaster" Target="/ppt/notesMasters/notesMaster1.xml" Id="Rec19e37dee7c47a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75da217cfaa45ad" /><Relationship Type="http://schemas.openxmlformats.org/officeDocument/2006/relationships/notesMaster" Target="/ppt/notesMasters/notesMaster1.xml" Id="R709cbc414f8e458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aa9c8371cc14cf5" /><Relationship Type="http://schemas.openxmlformats.org/officeDocument/2006/relationships/notesMaster" Target="/ppt/notesMasters/notesMaster1.xml" Id="R76d334a06405443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f7e7e1ec898429c" /><Relationship Type="http://schemas.openxmlformats.org/officeDocument/2006/relationships/notesMaster" Target="/ppt/notesMasters/notesMaster1.xml" Id="R6b4d90dc89494a2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b915a65964b434d" /><Relationship Type="http://schemas.openxmlformats.org/officeDocument/2006/relationships/notesMaster" Target="/ppt/notesMasters/notesMaster1.xml" Id="Rbb5e156858b9447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2404793bea44245" /><Relationship Type="http://schemas.openxmlformats.org/officeDocument/2006/relationships/notesMaster" Target="/ppt/notesMasters/notesMaster1.xml" Id="Reac7d6010cff48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a7c2c653304438" /><Relationship Type="http://schemas.openxmlformats.org/officeDocument/2006/relationships/image" Target="/ppt/media/image.png" Id="Re5a6da59cb0148ab" /><Relationship Type="http://schemas.openxmlformats.org/officeDocument/2006/relationships/image" Target="/ppt/media/image2.png" Id="R026ff7e4ca92450f" /><Relationship Type="http://schemas.openxmlformats.org/officeDocument/2006/relationships/image" Target="/ppt/media/image.jpeg" Id="R059d5ac3aeee4be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3c97357405417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5a6da59cb0148a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26ff7e4ca92450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d5ac3aeee4be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b3cdadb1984354" /><Relationship Type="http://schemas.openxmlformats.org/officeDocument/2006/relationships/slideLayout" Target="/ppt/slideLayouts/slideLayout1.xml" Id="R487d8e4606d44dd3" /><Relationship Type="http://schemas.openxmlformats.org/officeDocument/2006/relationships/slideLayout" Target="/ppt/slideLayouts/slideLayout2.xml" Id="R108a2a5ad8d24e7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7d8e4606d44dd3"/>
    <p:sldLayoutId xmlns:r="http://schemas.openxmlformats.org/officeDocument/2006/relationships" id="2147483650" r:id="R108a2a5ad8d24e7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268468f2564ac7" /><Relationship Type="http://schemas.openxmlformats.org/officeDocument/2006/relationships/notesSlide" Target="/ppt/notesSlides/notesSlide1.xml" Id="R2bdf412e911a4f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f8ec96270c41ce" /><Relationship Type="http://schemas.openxmlformats.org/officeDocument/2006/relationships/notesSlide" Target="/ppt/notesSlides/notesSlide2.xml" Id="Rff89e42c3f1748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d2eb9937b544cd" /><Relationship Type="http://schemas.openxmlformats.org/officeDocument/2006/relationships/notesSlide" Target="/ppt/notesSlides/notesSlide3.xml" Id="R44a22c618ed048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e1a1f25fb44ff9" /><Relationship Type="http://schemas.openxmlformats.org/officeDocument/2006/relationships/notesSlide" Target="/ppt/notesSlides/notesSlide4.xml" Id="R3b85710f932b4d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9c1d93988b4fda" /><Relationship Type="http://schemas.openxmlformats.org/officeDocument/2006/relationships/notesSlide" Target="/ppt/notesSlides/notesSlide5.xml" Id="R870495792718479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72fccd9e764f92" /><Relationship Type="http://schemas.openxmlformats.org/officeDocument/2006/relationships/notesSlide" Target="/ppt/notesSlides/notesSlide6.xml" Id="R1a3a80eaf21645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ae02a2892141d1" /><Relationship Type="http://schemas.openxmlformats.org/officeDocument/2006/relationships/notesSlide" Target="/ppt/notesSlides/notesSlide7.xml" Id="R76fd084c974743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5ac21fd3a4f2b" /><Relationship Type="http://schemas.openxmlformats.org/officeDocument/2006/relationships/notesSlide" Target="/ppt/notesSlides/notesSlide8.xml" Id="Rd85cf04c64a34c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d92de4ef174ef5" /><Relationship Type="http://schemas.openxmlformats.org/officeDocument/2006/relationships/notesSlide" Target="/ppt/notesSlides/notesSlide9.xml" Id="Rd90c8acd876742b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ae2c37927a4959" /><Relationship Type="http://schemas.openxmlformats.org/officeDocument/2006/relationships/notesSlide" Target="/ppt/notesSlides/notesSlide10.xml" Id="Rec1aad549e2947e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5de9c18a7f4246" /><Relationship Type="http://schemas.openxmlformats.org/officeDocument/2006/relationships/notesSlide" Target="/ppt/notesSlides/notesSlide11.xml" Id="R288ffa9203b7459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704bad52d84a0f" /><Relationship Type="http://schemas.openxmlformats.org/officeDocument/2006/relationships/notesSlide" Target="/ppt/notesSlides/notesSlide12.xml" Id="R7aff7f1c8e97477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863e178ecb48bf" /><Relationship Type="http://schemas.openxmlformats.org/officeDocument/2006/relationships/notesSlide" Target="/ppt/notesSlides/notesSlide13.xml" Id="R418d5fcf698e4a3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006e6571d04116" /><Relationship Type="http://schemas.openxmlformats.org/officeDocument/2006/relationships/notesSlide" Target="/ppt/notesSlides/notesSlide14.xml" Id="R2eba440d1862431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f858c2cc5f48e8" /><Relationship Type="http://schemas.openxmlformats.org/officeDocument/2006/relationships/notesSlide" Target="/ppt/notesSlides/notesSlide15.xml" Id="R889cf94206c84dc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17223e1e684082" /><Relationship Type="http://schemas.openxmlformats.org/officeDocument/2006/relationships/notesSlide" Target="/ppt/notesSlides/notesSlide16.xml" Id="Rc205e7962c5c424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cd5ad5d0b94b12" /><Relationship Type="http://schemas.openxmlformats.org/officeDocument/2006/relationships/notesSlide" Target="/ppt/notesSlides/notesSlide17.xml" Id="R7d71767bcd454ec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288bc170274c2b" /><Relationship Type="http://schemas.openxmlformats.org/officeDocument/2006/relationships/notesSlide" Target="/ppt/notesSlides/notesSlide18.xml" Id="R259eed5fc39941c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ea2f1d23724c79" /><Relationship Type="http://schemas.openxmlformats.org/officeDocument/2006/relationships/notesSlide" Target="/ppt/notesSlides/notesSlide19.xml" Id="R920296b635054df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1c2d63131641d7" /><Relationship Type="http://schemas.openxmlformats.org/officeDocument/2006/relationships/notesSlide" Target="/ppt/notesSlides/notesSlide20.xml" Id="R8c0cf1b6c9bc472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83c58bc2dd40c6" /><Relationship Type="http://schemas.openxmlformats.org/officeDocument/2006/relationships/notesSlide" Target="/ppt/notesSlides/notesSlide21.xml" Id="Rf9647280937d4b1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ea4c58c3374c6c" /><Relationship Type="http://schemas.openxmlformats.org/officeDocument/2006/relationships/notesSlide" Target="/ppt/notesSlides/notesSlide22.xml" Id="R871a43ffb66740e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8485e36fe2434f" /><Relationship Type="http://schemas.openxmlformats.org/officeDocument/2006/relationships/notesSlide" Target="/ppt/notesSlides/notesSlide23.xml" Id="Rc87c7d4ba83f4a5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b1578470bd4ba5" /><Relationship Type="http://schemas.openxmlformats.org/officeDocument/2006/relationships/notesSlide" Target="/ppt/notesSlides/notesSlide24.xml" Id="R77d4fb06aab442c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  |  Psalms 55:1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大衛的訓誨詩，交與伶長。用絲弦的樂器。 神啊，求你留心聽我的禱告， 不要隱藏不聽我的懇求！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on Neginoth, Maschil, A Psalm of David. Give ear to my prayer, O God; and hide not thyself from my supplication.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55:2  |  Psalms 55:2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求你側耳聽我，應允我。 我哀歎不安，發聲唉哼，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Attend unto me, and hear me: I mourn in my complaint, and make a noise;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55:3  |  Psalms 55:3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都因仇敵的聲音，惡人的欺壓； 因為他們將罪孽加在我身上，發怒氣逼迫我。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of the voice of the enemy, because of the oppression of the wicked: for they cast iniquity upon me, and in wrath they hate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55:4  |  Psalms 55:4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我心在我裏面甚是疼痛； 死的驚惶臨到我身。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heart is sore pained within me: and the terrors of death are fallen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55:5  |  Psalms 55:5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恐懼戰兢歸到我身； 驚恐漫過了我。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Fearfulness and trembling are come upon me, and horror hath overwhelmed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55:6  |  Psalms 55:6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我說：但願我有翅膀像鴿子， 我就飛去，得享安息。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said, Oh that I had wings like a dove! for then would I fly away, and be at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55:7  |  Psalms 55:7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我必遠遊， 宿在曠野。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then would I wander far off, and remain in the wilderness.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55:8  |  Psalms 55:8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我必速速逃到避所， 脫離狂風暴雨。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would hasten my escape from the windy storm and tempest.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55:9  |  Psalms 55:9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主啊，求你吞滅他們，變亂他們的舌頭！ 因為我在城中見了強暴爭競的事。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Destroy, O Lord, and divide their tongues: for I have seen violence and strife in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55:10  |  Psalms 55:10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他們在城牆上晝夜繞行； 在城內也有罪孽和奸惡。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Day and night they go about it upon the walls thereof: mischief also and sorrow are in the midst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55:11  |  Psalms 55:11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邪惡在其中； 欺壓和詭詐不離街市。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Wickedness is in the midst thereof: deceit and guile depart not from her streets.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55:12  |  Psalms 55:12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原來不是仇敵辱罵我， 若是仇敵，還可忍耐； 也不是恨我的人向我狂大， 若是恨我的人就必躲避他。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was not an enemy that reproached me; then I could have borne it: neither was it he that hated me that did magnify himself against me; then I would have hid myself from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55:13  |  Psalms 55:13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不料是你；你原與我平等， 是我的同伴，是我知己的朋友！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it was thou, a man mine equal, my guide, and mine acquaintance.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55:14  |  Psalms 55:14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我們素常彼此談論，以為甘甜； 我們與群眾在神的殿中同行。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took sweet counsel together, and walked unto the house of God in company.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55:15  |  Psalms 55:15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願死亡忽然臨到他們！ 願他們活活地下入陰間！ 因為他們的住處，他們的心中，都是邪惡。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death seize upon them, and let them go down quick into hell: for wickedness is in their dwellings, and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55:16  |  Psalms 55:16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至於我，我要求告神； 耶和華必拯救我。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me, I will call upon God; and the LORD shall save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55:17  |  Psalms 55:17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我要晚上、早晨、晌午哀聲悲歎； 他也必聽我的聲音。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Evening, and morning, and at noon, will I pray, and cry aloud: and he shall hear my voice.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55:18  |  Psalms 55:18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他救贖我命脫離攻擊我的人， 使我得享平安， 因為與我[相爭的]人甚多。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delivered my soul in peace from the battle that was against me: for there were many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55:19  |  Psalms 55:19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那沒有更變、不敬畏神的人， 從太古常存的神必聽見而苦待他。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shall hear, and afflict them, even he that abideth of old. Selah. Because they have no changes, therefore they fear not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55:20  |  Psalms 55:20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他背了約， 伸手攻擊與他和好的人。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put forth his hands against such as be at peace with him: he hath broken his covenant.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55:21  |  Psalms 55:21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他的口如奶油光滑， 他的心卻懷着爭戰； 他的話比油柔和， 其實是拔出來的刀。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his mouth were smoother than butter, but war was in his heart: his words were softer than oil, yet were they drawn swords.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55:22  |  Psalms 55:22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你要把你的重擔卸給耶和華， 他必撫養你； 他永不叫義人動搖。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thy burden upon the LORD, and he shall sustain thee: he shall never suffer the righteous to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55:23  |  Psalms 55:23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神啊，你必使惡人下入滅亡的坑； 流人血、行詭詐的人必活不到半世， 但我要倚靠你。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O God, shalt bring them down into the pit of destruction: bloody and deceitful men shall not live out half their days; but I will trust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2026-08-30T04:33:29.6080000Z</dcterms:created>
  <dcterms:modified xsi:type="dcterms:W3CDTF">2026-08-30T04:33:29.6080000Z</dcterms:modified>
</coreProperties>
</file>