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d896671d674e4a" /><Relationship Type="http://schemas.openxmlformats.org/officeDocument/2006/relationships/extended-properties" Target="/docProps/app.xml" Id="Rd4522010428f49fd" /><Relationship Type="http://schemas.openxmlformats.org/officeDocument/2006/relationships/officeDocument" Target="/ppt/presentation.xml" Id="R4cf21c490ca741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018d44765c435c"/>
  </p:sldMasterIdLst>
  <p:notesMasterIdLst>
    <p:notesMasterId xmlns:r="http://schemas.openxmlformats.org/officeDocument/2006/relationships" r:id="R479e6a16e741422d"/>
  </p:notesMasterIdLst>
  <p:sldIdLst>
    <p:sldId xmlns:r="http://schemas.openxmlformats.org/officeDocument/2006/relationships" id="256" r:id="R44dc0a708a284ee2"/>
    <p:sldId xmlns:r="http://schemas.openxmlformats.org/officeDocument/2006/relationships" id="257" r:id="R06dbbc38ccb74587"/>
    <p:sldId xmlns:r="http://schemas.openxmlformats.org/officeDocument/2006/relationships" id="258" r:id="R99766ca2647d4520"/>
    <p:sldId xmlns:r="http://schemas.openxmlformats.org/officeDocument/2006/relationships" id="259" r:id="R45c9ec382fb041be"/>
    <p:sldId xmlns:r="http://schemas.openxmlformats.org/officeDocument/2006/relationships" id="260" r:id="Re09aad57263241da"/>
    <p:sldId xmlns:r="http://schemas.openxmlformats.org/officeDocument/2006/relationships" id="261" r:id="Ra4bf365321ff49af"/>
    <p:sldId xmlns:r="http://schemas.openxmlformats.org/officeDocument/2006/relationships" id="262" r:id="Rcbf5a7245d2b4286"/>
    <p:sldId xmlns:r="http://schemas.openxmlformats.org/officeDocument/2006/relationships" id="263" r:id="R2bc9d1def4e84caa"/>
    <p:sldId xmlns:r="http://schemas.openxmlformats.org/officeDocument/2006/relationships" id="264" r:id="Rde1174338619412a"/>
    <p:sldId xmlns:r="http://schemas.openxmlformats.org/officeDocument/2006/relationships" id="265" r:id="Rbae1663fb27545f5"/>
    <p:sldId xmlns:r="http://schemas.openxmlformats.org/officeDocument/2006/relationships" id="266" r:id="R88539ccf5c774ce2"/>
    <p:sldId xmlns:r="http://schemas.openxmlformats.org/officeDocument/2006/relationships" id="267" r:id="R01e1be8034954363"/>
    <p:sldId xmlns:r="http://schemas.openxmlformats.org/officeDocument/2006/relationships" id="268" r:id="R647fad2caa6346b7"/>
    <p:sldId xmlns:r="http://schemas.openxmlformats.org/officeDocument/2006/relationships" id="269" r:id="Rf28df0a1cb534f8a"/>
    <p:sldId xmlns:r="http://schemas.openxmlformats.org/officeDocument/2006/relationships" id="270" r:id="Re449c33007c448a0"/>
    <p:sldId xmlns:r="http://schemas.openxmlformats.org/officeDocument/2006/relationships" id="271" r:id="Re5b39f8a5c1848a3"/>
    <p:sldId xmlns:r="http://schemas.openxmlformats.org/officeDocument/2006/relationships" id="272" r:id="Rac2d07c7228849e5"/>
    <p:sldId xmlns:r="http://schemas.openxmlformats.org/officeDocument/2006/relationships" id="273" r:id="Re02d10c6944c4a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374cca505d4ac1" /><Relationship Type="http://schemas.openxmlformats.org/officeDocument/2006/relationships/slideMaster" Target="/ppt/slideMasters/slideMaster1.xml" Id="R76018d44765c435c" /><Relationship Type="http://schemas.openxmlformats.org/officeDocument/2006/relationships/notesMaster" Target="/ppt/notesMasters/notesMaster1.xml" Id="R479e6a16e741422d" /><Relationship Type="http://schemas.openxmlformats.org/officeDocument/2006/relationships/presProps" Target="/ppt/presProps.xml" Id="R1de1de9b878c42b6" /><Relationship Type="http://schemas.openxmlformats.org/officeDocument/2006/relationships/tableStyles" Target="/ppt/tableStyles.xml" Id="Rd156dd4be84944cf" /><Relationship Type="http://schemas.openxmlformats.org/officeDocument/2006/relationships/slide" Target="/ppt/slides/slide1.xml" Id="R44dc0a708a284ee2" /><Relationship Type="http://schemas.openxmlformats.org/officeDocument/2006/relationships/slide" Target="/ppt/slides/slide2.xml" Id="R06dbbc38ccb74587" /><Relationship Type="http://schemas.openxmlformats.org/officeDocument/2006/relationships/slide" Target="/ppt/slides/slide3.xml" Id="R99766ca2647d4520" /><Relationship Type="http://schemas.openxmlformats.org/officeDocument/2006/relationships/slide" Target="/ppt/slides/slide4.xml" Id="R45c9ec382fb041be" /><Relationship Type="http://schemas.openxmlformats.org/officeDocument/2006/relationships/slide" Target="/ppt/slides/slide5.xml" Id="Re09aad57263241da" /><Relationship Type="http://schemas.openxmlformats.org/officeDocument/2006/relationships/slide" Target="/ppt/slides/slide6.xml" Id="Ra4bf365321ff49af" /><Relationship Type="http://schemas.openxmlformats.org/officeDocument/2006/relationships/slide" Target="/ppt/slides/slide7.xml" Id="Rcbf5a7245d2b4286" /><Relationship Type="http://schemas.openxmlformats.org/officeDocument/2006/relationships/slide" Target="/ppt/slides/slide8.xml" Id="R2bc9d1def4e84caa" /><Relationship Type="http://schemas.openxmlformats.org/officeDocument/2006/relationships/slide" Target="/ppt/slides/slide9.xml" Id="Rde1174338619412a" /><Relationship Type="http://schemas.openxmlformats.org/officeDocument/2006/relationships/slide" Target="/ppt/slides/slide10.xml" Id="Rbae1663fb27545f5" /><Relationship Type="http://schemas.openxmlformats.org/officeDocument/2006/relationships/slide" Target="/ppt/slides/slide11.xml" Id="R88539ccf5c774ce2" /><Relationship Type="http://schemas.openxmlformats.org/officeDocument/2006/relationships/slide" Target="/ppt/slides/slide12.xml" Id="R01e1be8034954363" /><Relationship Type="http://schemas.openxmlformats.org/officeDocument/2006/relationships/slide" Target="/ppt/slides/slide13.xml" Id="R647fad2caa6346b7" /><Relationship Type="http://schemas.openxmlformats.org/officeDocument/2006/relationships/slide" Target="/ppt/slides/slide14.xml" Id="Rf28df0a1cb534f8a" /><Relationship Type="http://schemas.openxmlformats.org/officeDocument/2006/relationships/slide" Target="/ppt/slides/slide15.xml" Id="Re449c33007c448a0" /><Relationship Type="http://schemas.openxmlformats.org/officeDocument/2006/relationships/slide" Target="/ppt/slides/slide16.xml" Id="Re5b39f8a5c1848a3" /><Relationship Type="http://schemas.openxmlformats.org/officeDocument/2006/relationships/slide" Target="/ppt/slides/slide17.xml" Id="Rac2d07c7228849e5" /><Relationship Type="http://schemas.openxmlformats.org/officeDocument/2006/relationships/slide" Target="/ppt/slides/slide18.xml" Id="Re02d10c6944c4a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f65e03570c4e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68f0b1b78ed41ef" /><Relationship Type="http://schemas.openxmlformats.org/officeDocument/2006/relationships/notesMaster" Target="/ppt/notesMasters/notesMaster1.xml" Id="R617efecfe1a34f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ebe48a64314472" /><Relationship Type="http://schemas.openxmlformats.org/officeDocument/2006/relationships/notesMaster" Target="/ppt/notesMasters/notesMaster1.xml" Id="R71d78a36da6b4d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822964114e4392" /><Relationship Type="http://schemas.openxmlformats.org/officeDocument/2006/relationships/notesMaster" Target="/ppt/notesMasters/notesMaster1.xml" Id="R5fd0cf47506f46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80a04b7779489d" /><Relationship Type="http://schemas.openxmlformats.org/officeDocument/2006/relationships/notesMaster" Target="/ppt/notesMasters/notesMaster1.xml" Id="Rbaaf3ae7fbda48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5ecd7de1814254" /><Relationship Type="http://schemas.openxmlformats.org/officeDocument/2006/relationships/notesMaster" Target="/ppt/notesMasters/notesMaster1.xml" Id="R10c2eb30938e42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9ad829d4a34e87" /><Relationship Type="http://schemas.openxmlformats.org/officeDocument/2006/relationships/notesMaster" Target="/ppt/notesMasters/notesMaster1.xml" Id="Ra6b498e992c545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5529bfb8fc42ab" /><Relationship Type="http://schemas.openxmlformats.org/officeDocument/2006/relationships/notesMaster" Target="/ppt/notesMasters/notesMaster1.xml" Id="R73dd62f156624a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7a5bf7b92304c55" /><Relationship Type="http://schemas.openxmlformats.org/officeDocument/2006/relationships/notesMaster" Target="/ppt/notesMasters/notesMaster1.xml" Id="Rdd7a53779d5746c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237daa0b6d4d3a" /><Relationship Type="http://schemas.openxmlformats.org/officeDocument/2006/relationships/notesMaster" Target="/ppt/notesMasters/notesMaster1.xml" Id="Rec4eb95a781b459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c0e42421624cf3" /><Relationship Type="http://schemas.openxmlformats.org/officeDocument/2006/relationships/notesMaster" Target="/ppt/notesMasters/notesMaster1.xml" Id="Rcb4192b785924f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c37c6fab964539" /><Relationship Type="http://schemas.openxmlformats.org/officeDocument/2006/relationships/notesMaster" Target="/ppt/notesMasters/notesMaster1.xml" Id="Rbdc19d623e5846b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dbf2c28d0434e48" /><Relationship Type="http://schemas.openxmlformats.org/officeDocument/2006/relationships/notesMaster" Target="/ppt/notesMasters/notesMaster1.xml" Id="R999093ec1009400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13bb603c6842f4" /><Relationship Type="http://schemas.openxmlformats.org/officeDocument/2006/relationships/notesMaster" Target="/ppt/notesMasters/notesMaster1.xml" Id="Rc545b9c5328541c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766a3490c3c4e9e" /><Relationship Type="http://schemas.openxmlformats.org/officeDocument/2006/relationships/notesMaster" Target="/ppt/notesMasters/notesMaster1.xml" Id="R1b5afb2c6371444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7a43907d3774d2b" /><Relationship Type="http://schemas.openxmlformats.org/officeDocument/2006/relationships/notesMaster" Target="/ppt/notesMasters/notesMaster1.xml" Id="R0bf36c9d65414f8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876fb195e704622" /><Relationship Type="http://schemas.openxmlformats.org/officeDocument/2006/relationships/notesMaster" Target="/ppt/notesMasters/notesMaster1.xml" Id="Rdb476810c35043e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383eed833d04481" /><Relationship Type="http://schemas.openxmlformats.org/officeDocument/2006/relationships/notesMaster" Target="/ppt/notesMasters/notesMaster1.xml" Id="R1ebf999f528a449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97f84c91fd94b08" /><Relationship Type="http://schemas.openxmlformats.org/officeDocument/2006/relationships/notesMaster" Target="/ppt/notesMasters/notesMaster1.xml" Id="Rc3a6f66ee2db40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6082a0c0b54605" /><Relationship Type="http://schemas.openxmlformats.org/officeDocument/2006/relationships/image" Target="/ppt/media/image.png" Id="R02b4fe13bfa6407b" /><Relationship Type="http://schemas.openxmlformats.org/officeDocument/2006/relationships/image" Target="/ppt/media/image2.png" Id="R98904f5fb3a24c1c" /><Relationship Type="http://schemas.openxmlformats.org/officeDocument/2006/relationships/image" Target="/ppt/media/image.jpeg" Id="R0288968b4dfb4da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03442cbb42488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2b4fe13bfa6407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8904f5fb3a24c1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8968b4dfb4da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f2e48e575a439b" /><Relationship Type="http://schemas.openxmlformats.org/officeDocument/2006/relationships/slideLayout" Target="/ppt/slideLayouts/slideLayout1.xml" Id="Rc1d293593d714338" /><Relationship Type="http://schemas.openxmlformats.org/officeDocument/2006/relationships/slideLayout" Target="/ppt/slideLayouts/slideLayout2.xml" Id="R562de3e5e526400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d293593d714338"/>
    <p:sldLayoutId xmlns:r="http://schemas.openxmlformats.org/officeDocument/2006/relationships" id="2147483650" r:id="R562de3e5e526400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77b8348dce4426" /><Relationship Type="http://schemas.openxmlformats.org/officeDocument/2006/relationships/notesSlide" Target="/ppt/notesSlides/notesSlide1.xml" Id="R967d8990b25c4b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95bd99da494fbd" /><Relationship Type="http://schemas.openxmlformats.org/officeDocument/2006/relationships/notesSlide" Target="/ppt/notesSlides/notesSlide2.xml" Id="R0ec24980a91e40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73faa749034f1b" /><Relationship Type="http://schemas.openxmlformats.org/officeDocument/2006/relationships/notesSlide" Target="/ppt/notesSlides/notesSlide3.xml" Id="R3691006776ca40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8e9c97951f4c82" /><Relationship Type="http://schemas.openxmlformats.org/officeDocument/2006/relationships/notesSlide" Target="/ppt/notesSlides/notesSlide4.xml" Id="R4e432e53a7d046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fc2b34d3244a06" /><Relationship Type="http://schemas.openxmlformats.org/officeDocument/2006/relationships/notesSlide" Target="/ppt/notesSlides/notesSlide5.xml" Id="Re5c99b1100614e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c6e50acba94c51" /><Relationship Type="http://schemas.openxmlformats.org/officeDocument/2006/relationships/notesSlide" Target="/ppt/notesSlides/notesSlide6.xml" Id="R0caaa168a0cf47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348a24caea4f66" /><Relationship Type="http://schemas.openxmlformats.org/officeDocument/2006/relationships/notesSlide" Target="/ppt/notesSlides/notesSlide7.xml" Id="R59f60e88e79e4c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53776d35c143c7" /><Relationship Type="http://schemas.openxmlformats.org/officeDocument/2006/relationships/notesSlide" Target="/ppt/notesSlides/notesSlide8.xml" Id="Rd99bf90af77649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0d9511cbb84a3d" /><Relationship Type="http://schemas.openxmlformats.org/officeDocument/2006/relationships/notesSlide" Target="/ppt/notesSlides/notesSlide9.xml" Id="R95d88be05ba443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f6bb4f10114f60" /><Relationship Type="http://schemas.openxmlformats.org/officeDocument/2006/relationships/notesSlide" Target="/ppt/notesSlides/notesSlide10.xml" Id="Re895b45372da4f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8d4058aec54d77" /><Relationship Type="http://schemas.openxmlformats.org/officeDocument/2006/relationships/notesSlide" Target="/ppt/notesSlides/notesSlide11.xml" Id="Rdca14c71a904420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c511f14ae8416c" /><Relationship Type="http://schemas.openxmlformats.org/officeDocument/2006/relationships/notesSlide" Target="/ppt/notesSlides/notesSlide12.xml" Id="R32bcd36c5516477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93d5400926487a" /><Relationship Type="http://schemas.openxmlformats.org/officeDocument/2006/relationships/notesSlide" Target="/ppt/notesSlides/notesSlide13.xml" Id="R6e6010a443c6466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2cb7f5d2ba4e9d" /><Relationship Type="http://schemas.openxmlformats.org/officeDocument/2006/relationships/notesSlide" Target="/ppt/notesSlides/notesSlide14.xml" Id="Rbc334c22f656483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9817af024a4576" /><Relationship Type="http://schemas.openxmlformats.org/officeDocument/2006/relationships/notesSlide" Target="/ppt/notesSlides/notesSlide15.xml" Id="R75c7096608604c9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9a0e67e2234bb2" /><Relationship Type="http://schemas.openxmlformats.org/officeDocument/2006/relationships/notesSlide" Target="/ppt/notesSlides/notesSlide16.xml" Id="R530ba185493545e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a20c111eb34011" /><Relationship Type="http://schemas.openxmlformats.org/officeDocument/2006/relationships/notesSlide" Target="/ppt/notesSlides/notesSlide17.xml" Id="Rce0192355c044ab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fea804448a4be0" /><Relationship Type="http://schemas.openxmlformats.org/officeDocument/2006/relationships/notesSlide" Target="/ppt/notesSlides/notesSlide18.xml" Id="R3c7e302ccd994f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  |  Psalms 90:1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神人摩西的祈禱。 主啊，你世世代代作我們的居所。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Prayer of Moses the man of God. Lord, thou hast been our dwelling place in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90:2  |  Psalms 90:2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諸山未曾生出， 地與世界你未曾造成， 從亙古到永遠，你是神。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the mountains were brought forth, or ever thou hadst formed the earth and the world, even from everlasting to everlasting, thou art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90:3  |  Psalms 90:3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你使人歸於塵土，說： 你們世人要歸回。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turnest man to destruction; and sayest, Return, ye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90:4  |  Psalms 90:4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在你看來，千年如已過的昨日， 又如夜間的一更。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thousand years in thy sight are but as yesterday when it is past, and as a watch in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90:5  |  Psalms 90:5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你叫他們如水沖去； 他們如睡一覺。 早晨，他們如生長的草，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carriest them away as with a flood; they are as a sleep: in the morning they are like grass which groweth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90:6  |  Psalms 90:6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早晨發芽生長， 晚上割下枯乾。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morning it flourisheth, and groweth up; in the evening it is cut down, and withereth.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90:7  |  Psalms 90:7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我們因你的怒氣而消滅， 因你的忿怒而驚惶。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are consumed by thine anger, and by thy wrath are we troubled.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90:8  |  Psalms 90:8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你將我們的罪孽擺在你面前， 將我們的隱惡擺在你面光之中。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set our iniquities before thee, our secret sins in the light of thy countenance.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90:9  |  Psalms 90:9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我們經過的日子都在你震怒之下； 我們度盡的年歲好像一聲歎息。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our days are passed away in thy wrath: we spend our years as a tale that is told.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90:10  |  Psalms 90:10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我們一生的年日是七十歲， 若是強壯可到八十歲； 但其中所矜誇的不過是勞苦愁煩， 轉眼成空，我們便如飛而去。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days of our years are threescore years and ten; and if by reason of strength they be fourscore years, yet is their strength labour and sorrow; for it is soon cut off, and we fly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90:11  |  Psalms 90:11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誰曉得你怒氣的權勢？ 誰按着你該受的敬畏曉得你的忿怒呢？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knoweth the power of thine anger? even according to thy fear, so is thy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90:12  |  Psalms 90:12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求你指教我們怎樣數算自己的日子， 好叫我們得着智慧的心。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teach us to number our days, that we may apply our hearts unto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90:13  |  Psalms 90:13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耶和華啊，我們要等到幾時呢？ 求你轉回，為你的僕人後悔。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Return, O LORD, how long? and let it repent thee concerning thy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90:14  |  Psalms 90:14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求你使我們早早飽得你的慈愛， 好叫我們一生一世歡呼喜樂。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satisfy us early with thy mercy; that we may rejoice and be glad all our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90:15  |  Psalms 90:15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求你照着你使我們受苦的日子， 和我們遭難的年歲，叫我們喜樂。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us glad according to the days wherein thou hast afflicted us, and the years wherein we have seen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90:16  |  Psalms 90:16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願你的作為向你僕人顯現； 願你的榮耀向他們子孫顯明。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work appear unto thy servants, and thy glory unto their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90:17  |  Psalms 90:17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願主－我們神的榮美歸於我們身上。 願你堅立我們手所做的工； 我們手所做的工，願你堅立。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the beauty of the LORD our God be upon us: and establish thou the work of our hands upon us; yea, the work of our hands establish thou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2026-08-30T04:29:16.8980000Z</dcterms:created>
  <dcterms:modified xsi:type="dcterms:W3CDTF">2026-08-30T04:29:16.8980000Z</dcterms:modified>
</coreProperties>
</file>