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d442fd698d84ff6" /><Relationship Type="http://schemas.openxmlformats.org/officeDocument/2006/relationships/extended-properties" Target="/docProps/app.xml" Id="R7352e2841aa74102" /><Relationship Type="http://schemas.openxmlformats.org/officeDocument/2006/relationships/officeDocument" Target="/ppt/presentation.xml" Id="Rf6d4b307b1aa4ea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abf274421a147ab"/>
  </p:sldMasterIdLst>
  <p:notesMasterIdLst>
    <p:notesMasterId xmlns:r="http://schemas.openxmlformats.org/officeDocument/2006/relationships" r:id="R9848dad9f47d453e"/>
  </p:notesMasterIdLst>
  <p:sldIdLst>
    <p:sldId xmlns:r="http://schemas.openxmlformats.org/officeDocument/2006/relationships" id="256" r:id="R06b88399620e4f6e"/>
    <p:sldId xmlns:r="http://schemas.openxmlformats.org/officeDocument/2006/relationships" id="257" r:id="Rd1e341993c7f46d6"/>
    <p:sldId xmlns:r="http://schemas.openxmlformats.org/officeDocument/2006/relationships" id="258" r:id="Rd725896747ad4ac1"/>
    <p:sldId xmlns:r="http://schemas.openxmlformats.org/officeDocument/2006/relationships" id="259" r:id="R128b9b0fcfc94b35"/>
    <p:sldId xmlns:r="http://schemas.openxmlformats.org/officeDocument/2006/relationships" id="260" r:id="R8cefdadada644c28"/>
    <p:sldId xmlns:r="http://schemas.openxmlformats.org/officeDocument/2006/relationships" id="261" r:id="R223f06b873b94f62"/>
    <p:sldId xmlns:r="http://schemas.openxmlformats.org/officeDocument/2006/relationships" id="262" r:id="R525dbb70c8ab4985"/>
    <p:sldId xmlns:r="http://schemas.openxmlformats.org/officeDocument/2006/relationships" id="263" r:id="R1616745fdfc640fa"/>
    <p:sldId xmlns:r="http://schemas.openxmlformats.org/officeDocument/2006/relationships" id="264" r:id="R3adcd3f5f3c84bce"/>
    <p:sldId xmlns:r="http://schemas.openxmlformats.org/officeDocument/2006/relationships" id="265" r:id="R52b8cbbee909477c"/>
    <p:sldId xmlns:r="http://schemas.openxmlformats.org/officeDocument/2006/relationships" id="266" r:id="R9011b2db52364784"/>
    <p:sldId xmlns:r="http://schemas.openxmlformats.org/officeDocument/2006/relationships" id="267" r:id="R103c45816aeb4695"/>
    <p:sldId xmlns:r="http://schemas.openxmlformats.org/officeDocument/2006/relationships" id="268" r:id="R583ff13f18834abe"/>
    <p:sldId xmlns:r="http://schemas.openxmlformats.org/officeDocument/2006/relationships" id="269" r:id="R87e2456f5a044bd0"/>
    <p:sldId xmlns:r="http://schemas.openxmlformats.org/officeDocument/2006/relationships" id="270" r:id="R7c5c3991b54544c3"/>
    <p:sldId xmlns:r="http://schemas.openxmlformats.org/officeDocument/2006/relationships" id="271" r:id="R725b9a910f8643a8"/>
    <p:sldId xmlns:r="http://schemas.openxmlformats.org/officeDocument/2006/relationships" id="272" r:id="R178630c575f34417"/>
    <p:sldId xmlns:r="http://schemas.openxmlformats.org/officeDocument/2006/relationships" id="273" r:id="R87c4a538e39f45c3"/>
    <p:sldId xmlns:r="http://schemas.openxmlformats.org/officeDocument/2006/relationships" id="274" r:id="R59715d40f26a46a4"/>
    <p:sldId xmlns:r="http://schemas.openxmlformats.org/officeDocument/2006/relationships" id="275" r:id="R4c8cf7df48584ffe"/>
    <p:sldId xmlns:r="http://schemas.openxmlformats.org/officeDocument/2006/relationships" id="276" r:id="R67cf783e37e3426b"/>
    <p:sldId xmlns:r="http://schemas.openxmlformats.org/officeDocument/2006/relationships" id="277" r:id="R94c5d82c31514ae2"/>
    <p:sldId xmlns:r="http://schemas.openxmlformats.org/officeDocument/2006/relationships" id="278" r:id="R68d32ffe97434d5d"/>
    <p:sldId xmlns:r="http://schemas.openxmlformats.org/officeDocument/2006/relationships" id="279" r:id="R6a728a3af8e248f2"/>
    <p:sldId xmlns:r="http://schemas.openxmlformats.org/officeDocument/2006/relationships" id="280" r:id="Re084a215d2274b3c"/>
    <p:sldId xmlns:r="http://schemas.openxmlformats.org/officeDocument/2006/relationships" id="281" r:id="R3df08eca68cd4235"/>
    <p:sldId xmlns:r="http://schemas.openxmlformats.org/officeDocument/2006/relationships" id="282" r:id="R1919604d11714909"/>
    <p:sldId xmlns:r="http://schemas.openxmlformats.org/officeDocument/2006/relationships" id="283" r:id="R4b53f90d07c041c0"/>
    <p:sldId xmlns:r="http://schemas.openxmlformats.org/officeDocument/2006/relationships" id="284" r:id="R1feeab1819b84941"/>
    <p:sldId xmlns:r="http://schemas.openxmlformats.org/officeDocument/2006/relationships" id="285" r:id="Rf39605cf89424766"/>
    <p:sldId xmlns:r="http://schemas.openxmlformats.org/officeDocument/2006/relationships" id="286" r:id="R9ef724ccc5d84b10"/>
    <p:sldId xmlns:r="http://schemas.openxmlformats.org/officeDocument/2006/relationships" id="287" r:id="R4ef283b9a4774566"/>
    <p:sldId xmlns:r="http://schemas.openxmlformats.org/officeDocument/2006/relationships" id="288" r:id="R4b58884a444042d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f55774ed1ee4e59" /><Relationship Type="http://schemas.openxmlformats.org/officeDocument/2006/relationships/slideMaster" Target="/ppt/slideMasters/slideMaster1.xml" Id="Raabf274421a147ab" /><Relationship Type="http://schemas.openxmlformats.org/officeDocument/2006/relationships/notesMaster" Target="/ppt/notesMasters/notesMaster1.xml" Id="R9848dad9f47d453e" /><Relationship Type="http://schemas.openxmlformats.org/officeDocument/2006/relationships/presProps" Target="/ppt/presProps.xml" Id="R83e9267fd3714802" /><Relationship Type="http://schemas.openxmlformats.org/officeDocument/2006/relationships/tableStyles" Target="/ppt/tableStyles.xml" Id="R97b98500b67f4717" /><Relationship Type="http://schemas.openxmlformats.org/officeDocument/2006/relationships/slide" Target="/ppt/slides/slide1.xml" Id="R06b88399620e4f6e" /><Relationship Type="http://schemas.openxmlformats.org/officeDocument/2006/relationships/slide" Target="/ppt/slides/slide2.xml" Id="Rd1e341993c7f46d6" /><Relationship Type="http://schemas.openxmlformats.org/officeDocument/2006/relationships/slide" Target="/ppt/slides/slide3.xml" Id="Rd725896747ad4ac1" /><Relationship Type="http://schemas.openxmlformats.org/officeDocument/2006/relationships/slide" Target="/ppt/slides/slide4.xml" Id="R128b9b0fcfc94b35" /><Relationship Type="http://schemas.openxmlformats.org/officeDocument/2006/relationships/slide" Target="/ppt/slides/slide5.xml" Id="R8cefdadada644c28" /><Relationship Type="http://schemas.openxmlformats.org/officeDocument/2006/relationships/slide" Target="/ppt/slides/slide6.xml" Id="R223f06b873b94f62" /><Relationship Type="http://schemas.openxmlformats.org/officeDocument/2006/relationships/slide" Target="/ppt/slides/slide7.xml" Id="R525dbb70c8ab4985" /><Relationship Type="http://schemas.openxmlformats.org/officeDocument/2006/relationships/slide" Target="/ppt/slides/slide8.xml" Id="R1616745fdfc640fa" /><Relationship Type="http://schemas.openxmlformats.org/officeDocument/2006/relationships/slide" Target="/ppt/slides/slide9.xml" Id="R3adcd3f5f3c84bce" /><Relationship Type="http://schemas.openxmlformats.org/officeDocument/2006/relationships/slide" Target="/ppt/slides/slide10.xml" Id="R52b8cbbee909477c" /><Relationship Type="http://schemas.openxmlformats.org/officeDocument/2006/relationships/slide" Target="/ppt/slides/slide11.xml" Id="R9011b2db52364784" /><Relationship Type="http://schemas.openxmlformats.org/officeDocument/2006/relationships/slide" Target="/ppt/slides/slide12.xml" Id="R103c45816aeb4695" /><Relationship Type="http://schemas.openxmlformats.org/officeDocument/2006/relationships/slide" Target="/ppt/slides/slide13.xml" Id="R583ff13f18834abe" /><Relationship Type="http://schemas.openxmlformats.org/officeDocument/2006/relationships/slide" Target="/ppt/slides/slide14.xml" Id="R87e2456f5a044bd0" /><Relationship Type="http://schemas.openxmlformats.org/officeDocument/2006/relationships/slide" Target="/ppt/slides/slide15.xml" Id="R7c5c3991b54544c3" /><Relationship Type="http://schemas.openxmlformats.org/officeDocument/2006/relationships/slide" Target="/ppt/slides/slide16.xml" Id="R725b9a910f8643a8" /><Relationship Type="http://schemas.openxmlformats.org/officeDocument/2006/relationships/slide" Target="/ppt/slides/slide17.xml" Id="R178630c575f34417" /><Relationship Type="http://schemas.openxmlformats.org/officeDocument/2006/relationships/slide" Target="/ppt/slides/slide18.xml" Id="R87c4a538e39f45c3" /><Relationship Type="http://schemas.openxmlformats.org/officeDocument/2006/relationships/slide" Target="/ppt/slides/slide19.xml" Id="R59715d40f26a46a4" /><Relationship Type="http://schemas.openxmlformats.org/officeDocument/2006/relationships/slide" Target="/ppt/slides/slide20.xml" Id="R4c8cf7df48584ffe" /><Relationship Type="http://schemas.openxmlformats.org/officeDocument/2006/relationships/slide" Target="/ppt/slides/slide21.xml" Id="R67cf783e37e3426b" /><Relationship Type="http://schemas.openxmlformats.org/officeDocument/2006/relationships/slide" Target="/ppt/slides/slide22.xml" Id="R94c5d82c31514ae2" /><Relationship Type="http://schemas.openxmlformats.org/officeDocument/2006/relationships/slide" Target="/ppt/slides/slide23.xml" Id="R68d32ffe97434d5d" /><Relationship Type="http://schemas.openxmlformats.org/officeDocument/2006/relationships/slide" Target="/ppt/slides/slide24.xml" Id="R6a728a3af8e248f2" /><Relationship Type="http://schemas.openxmlformats.org/officeDocument/2006/relationships/slide" Target="/ppt/slides/slide25.xml" Id="Re084a215d2274b3c" /><Relationship Type="http://schemas.openxmlformats.org/officeDocument/2006/relationships/slide" Target="/ppt/slides/slide26.xml" Id="R3df08eca68cd4235" /><Relationship Type="http://schemas.openxmlformats.org/officeDocument/2006/relationships/slide" Target="/ppt/slides/slide27.xml" Id="R1919604d11714909" /><Relationship Type="http://schemas.openxmlformats.org/officeDocument/2006/relationships/slide" Target="/ppt/slides/slide28.xml" Id="R4b53f90d07c041c0" /><Relationship Type="http://schemas.openxmlformats.org/officeDocument/2006/relationships/slide" Target="/ppt/slides/slide29.xml" Id="R1feeab1819b84941" /><Relationship Type="http://schemas.openxmlformats.org/officeDocument/2006/relationships/slide" Target="/ppt/slides/slide30.xml" Id="Rf39605cf89424766" /><Relationship Type="http://schemas.openxmlformats.org/officeDocument/2006/relationships/slide" Target="/ppt/slides/slide31.xml" Id="R9ef724ccc5d84b10" /><Relationship Type="http://schemas.openxmlformats.org/officeDocument/2006/relationships/slide" Target="/ppt/slides/slide32.xml" Id="R4ef283b9a4774566" /><Relationship Type="http://schemas.openxmlformats.org/officeDocument/2006/relationships/slide" Target="/ppt/slides/slide33.xml" Id="R4b58884a444042d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eeb7b99a3d14d6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5f4e6725dd648e6" /><Relationship Type="http://schemas.openxmlformats.org/officeDocument/2006/relationships/notesMaster" Target="/ppt/notesMasters/notesMaster1.xml" Id="Rb3fbf103dd134f3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b65723a9c4448ee" /><Relationship Type="http://schemas.openxmlformats.org/officeDocument/2006/relationships/notesMaster" Target="/ppt/notesMasters/notesMaster1.xml" Id="Rd28e59c250cf46a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1d9d82695ff47a7" /><Relationship Type="http://schemas.openxmlformats.org/officeDocument/2006/relationships/notesMaster" Target="/ppt/notesMasters/notesMaster1.xml" Id="R949c39f17540432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e37f34b8b1d4b55" /><Relationship Type="http://schemas.openxmlformats.org/officeDocument/2006/relationships/notesMaster" Target="/ppt/notesMasters/notesMaster1.xml" Id="R0e62855ccc64450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db000f0961147ac" /><Relationship Type="http://schemas.openxmlformats.org/officeDocument/2006/relationships/notesMaster" Target="/ppt/notesMasters/notesMaster1.xml" Id="Rd123ca72a5374ae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a36e18ae3804bed" /><Relationship Type="http://schemas.openxmlformats.org/officeDocument/2006/relationships/notesMaster" Target="/ppt/notesMasters/notesMaster1.xml" Id="R68f9d7e74b9044f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7abc6ed7fa34ca4" /><Relationship Type="http://schemas.openxmlformats.org/officeDocument/2006/relationships/notesMaster" Target="/ppt/notesMasters/notesMaster1.xml" Id="R7f3654fc1699487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79bc80d589049f9" /><Relationship Type="http://schemas.openxmlformats.org/officeDocument/2006/relationships/notesMaster" Target="/ppt/notesMasters/notesMaster1.xml" Id="R54cf0e1d696641b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baa2d42fb4543aa" /><Relationship Type="http://schemas.openxmlformats.org/officeDocument/2006/relationships/notesMaster" Target="/ppt/notesMasters/notesMaster1.xml" Id="Rddce9db23914424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ea5b1d9e0c24c81" /><Relationship Type="http://schemas.openxmlformats.org/officeDocument/2006/relationships/notesMaster" Target="/ppt/notesMasters/notesMaster1.xml" Id="Rc589832d18ca4d9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b5c4065e4c143d4" /><Relationship Type="http://schemas.openxmlformats.org/officeDocument/2006/relationships/notesMaster" Target="/ppt/notesMasters/notesMaster1.xml" Id="Rdb70a0d4e5b94f1c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9c69f447da248c5" /><Relationship Type="http://schemas.openxmlformats.org/officeDocument/2006/relationships/notesMaster" Target="/ppt/notesMasters/notesMaster1.xml" Id="Rcc71e834c0344253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25e52806de134b69" /><Relationship Type="http://schemas.openxmlformats.org/officeDocument/2006/relationships/notesMaster" Target="/ppt/notesMasters/notesMaster1.xml" Id="R35b9fdf8047c4c3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47f4c101e4bb49de" /><Relationship Type="http://schemas.openxmlformats.org/officeDocument/2006/relationships/notesMaster" Target="/ppt/notesMasters/notesMaster1.xml" Id="R83b1748ae81b4426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b8a56620854b47b9" /><Relationship Type="http://schemas.openxmlformats.org/officeDocument/2006/relationships/notesMaster" Target="/ppt/notesMasters/notesMaster1.xml" Id="R6997f169ddb943b6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5ef4ddaf33dc4400" /><Relationship Type="http://schemas.openxmlformats.org/officeDocument/2006/relationships/notesMaster" Target="/ppt/notesMasters/notesMaster1.xml" Id="R041d19507d4849bf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d5dd18bd463042e9" /><Relationship Type="http://schemas.openxmlformats.org/officeDocument/2006/relationships/notesMaster" Target="/ppt/notesMasters/notesMaster1.xml" Id="R60ad0094eb4f43b2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ddbe8d995e3c4e30" /><Relationship Type="http://schemas.openxmlformats.org/officeDocument/2006/relationships/notesMaster" Target="/ppt/notesMasters/notesMaster1.xml" Id="R1d0c3a3b71234867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95a2cf38948d4d8a" /><Relationship Type="http://schemas.openxmlformats.org/officeDocument/2006/relationships/notesMaster" Target="/ppt/notesMasters/notesMaster1.xml" Id="R960906fb105742a3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818352d500e24ba4" /><Relationship Type="http://schemas.openxmlformats.org/officeDocument/2006/relationships/notesMaster" Target="/ppt/notesMasters/notesMaster1.xml" Id="Rba573cf1dc004a7b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6e7ea1fec22341f7" /><Relationship Type="http://schemas.openxmlformats.org/officeDocument/2006/relationships/notesMaster" Target="/ppt/notesMasters/notesMaster1.xml" Id="Rdc1398db58b448d8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22e2a5eac6ee41ff" /><Relationship Type="http://schemas.openxmlformats.org/officeDocument/2006/relationships/notesMaster" Target="/ppt/notesMasters/notesMaster1.xml" Id="R1931267cf2f74f0e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85c3ec63dc9f490f" /><Relationship Type="http://schemas.openxmlformats.org/officeDocument/2006/relationships/notesMaster" Target="/ppt/notesMasters/notesMaster1.xml" Id="R6df773c22c5b49b6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961557cf82364919" /><Relationship Type="http://schemas.openxmlformats.org/officeDocument/2006/relationships/notesMaster" Target="/ppt/notesMasters/notesMaster1.xml" Id="Rb65b6c6882904cc3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6bd0df42db984fef" /><Relationship Type="http://schemas.openxmlformats.org/officeDocument/2006/relationships/notesMaster" Target="/ppt/notesMasters/notesMaster1.xml" Id="Rb63eda7f07e34083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75d34dc4b8764960" /><Relationship Type="http://schemas.openxmlformats.org/officeDocument/2006/relationships/notesMaster" Target="/ppt/notesMasters/notesMaster1.xml" Id="Rdf58042e15e1425f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1f4885d2624842d2" /><Relationship Type="http://schemas.openxmlformats.org/officeDocument/2006/relationships/notesMaster" Target="/ppt/notesMasters/notesMaster1.xml" Id="Raa75b847fb7c4374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81176686a02543e2" /><Relationship Type="http://schemas.openxmlformats.org/officeDocument/2006/relationships/notesMaster" Target="/ppt/notesMasters/notesMaster1.xml" Id="Rbb1f5e58a968412f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e999dc0a7a5b4833" /><Relationship Type="http://schemas.openxmlformats.org/officeDocument/2006/relationships/notesMaster" Target="/ppt/notesMasters/notesMaster1.xml" Id="R20902c43601f40b1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7f6f24a880924fc7" /><Relationship Type="http://schemas.openxmlformats.org/officeDocument/2006/relationships/notesMaster" Target="/ppt/notesMasters/notesMaster1.xml" Id="R96ee5537cc5a4667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14679c2eb87143c8" /><Relationship Type="http://schemas.openxmlformats.org/officeDocument/2006/relationships/notesMaster" Target="/ppt/notesMasters/notesMaster1.xml" Id="Rfaf23ed8d2a044ac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e373f4baddbf4bd3" /><Relationship Type="http://schemas.openxmlformats.org/officeDocument/2006/relationships/notesMaster" Target="/ppt/notesMasters/notesMaster1.xml" Id="R5ca2666fec6841a9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33fa550d4eb744bb" /><Relationship Type="http://schemas.openxmlformats.org/officeDocument/2006/relationships/notesMaster" Target="/ppt/notesMasters/notesMaster1.xml" Id="R802b017548d2422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8a8521699d347bc" /><Relationship Type="http://schemas.openxmlformats.org/officeDocument/2006/relationships/image" Target="/ppt/media/image.png" Id="R5908681e460b4ba1" /><Relationship Type="http://schemas.openxmlformats.org/officeDocument/2006/relationships/image" Target="/ppt/media/image2.png" Id="R07fec7308a214167" /><Relationship Type="http://schemas.openxmlformats.org/officeDocument/2006/relationships/image" Target="/ppt/media/image.jpeg" Id="R2572587850f241d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6db3a8330454edd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5908681e460b4ba1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07fec7308a214167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72587850f241d5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90959f304894304" /><Relationship Type="http://schemas.openxmlformats.org/officeDocument/2006/relationships/slideLayout" Target="/ppt/slideLayouts/slideLayout1.xml" Id="Rf3bf96a62fec4e58" /><Relationship Type="http://schemas.openxmlformats.org/officeDocument/2006/relationships/slideLayout" Target="/ppt/slideLayouts/slideLayout2.xml" Id="Rb88a318622eb4f4f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3bf96a62fec4e58"/>
    <p:sldLayoutId xmlns:r="http://schemas.openxmlformats.org/officeDocument/2006/relationships" id="2147483650" r:id="Rb88a318622eb4f4f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99be226f7ac4785" /><Relationship Type="http://schemas.openxmlformats.org/officeDocument/2006/relationships/notesSlide" Target="/ppt/notesSlides/notesSlide1.xml" Id="R520158e2b011456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5148113a45f4730" /><Relationship Type="http://schemas.openxmlformats.org/officeDocument/2006/relationships/notesSlide" Target="/ppt/notesSlides/notesSlide2.xml" Id="Ra706df4a3ae1436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b310ec22ee647db" /><Relationship Type="http://schemas.openxmlformats.org/officeDocument/2006/relationships/notesSlide" Target="/ppt/notesSlides/notesSlide3.xml" Id="R81879e35317344a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ab16eb159984733" /><Relationship Type="http://schemas.openxmlformats.org/officeDocument/2006/relationships/notesSlide" Target="/ppt/notesSlides/notesSlide4.xml" Id="R9597aeee9ed1420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40e3744373546b4" /><Relationship Type="http://schemas.openxmlformats.org/officeDocument/2006/relationships/notesSlide" Target="/ppt/notesSlides/notesSlide5.xml" Id="Rec6a75578dc54f7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5efcd62d7bc4b8c" /><Relationship Type="http://schemas.openxmlformats.org/officeDocument/2006/relationships/notesSlide" Target="/ppt/notesSlides/notesSlide6.xml" Id="R891e1134c97c443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b6196105783415f" /><Relationship Type="http://schemas.openxmlformats.org/officeDocument/2006/relationships/notesSlide" Target="/ppt/notesSlides/notesSlide7.xml" Id="R7e53e8d5f34e4ff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4bad1f36a3843bc" /><Relationship Type="http://schemas.openxmlformats.org/officeDocument/2006/relationships/notesSlide" Target="/ppt/notesSlides/notesSlide8.xml" Id="Rfcffa87b11134c7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c7e46dbba004b66" /><Relationship Type="http://schemas.openxmlformats.org/officeDocument/2006/relationships/notesSlide" Target="/ppt/notesSlides/notesSlide9.xml" Id="Rd0dfcfb0d7264dc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00963ef69df4048" /><Relationship Type="http://schemas.openxmlformats.org/officeDocument/2006/relationships/notesSlide" Target="/ppt/notesSlides/notesSlide10.xml" Id="R3f8c67f9f4f7494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948e26f237a4521" /><Relationship Type="http://schemas.openxmlformats.org/officeDocument/2006/relationships/notesSlide" Target="/ppt/notesSlides/notesSlide11.xml" Id="Ra383abbf058d48b4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893228fbcf14a17" /><Relationship Type="http://schemas.openxmlformats.org/officeDocument/2006/relationships/notesSlide" Target="/ppt/notesSlides/notesSlide12.xml" Id="Rd6c0d64e589b4890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55c687f4cb14e80" /><Relationship Type="http://schemas.openxmlformats.org/officeDocument/2006/relationships/notesSlide" Target="/ppt/notesSlides/notesSlide13.xml" Id="R2239958ccd3949c3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a5771310de74828" /><Relationship Type="http://schemas.openxmlformats.org/officeDocument/2006/relationships/notesSlide" Target="/ppt/notesSlides/notesSlide14.xml" Id="Rfaf93f9d5ba94fa4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437b7a778c249ef" /><Relationship Type="http://schemas.openxmlformats.org/officeDocument/2006/relationships/notesSlide" Target="/ppt/notesSlides/notesSlide15.xml" Id="R8da5824b188c42ef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21a117dacad4631" /><Relationship Type="http://schemas.openxmlformats.org/officeDocument/2006/relationships/notesSlide" Target="/ppt/notesSlides/notesSlide16.xml" Id="R4e0ef52c5c5f4bf7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77a67b99d6f4248" /><Relationship Type="http://schemas.openxmlformats.org/officeDocument/2006/relationships/notesSlide" Target="/ppt/notesSlides/notesSlide17.xml" Id="R3ace4023026f4bdd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4d524f9b1f04e93" /><Relationship Type="http://schemas.openxmlformats.org/officeDocument/2006/relationships/notesSlide" Target="/ppt/notesSlides/notesSlide18.xml" Id="R9bdd8ec8055b4d23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4ca24e0ba0b4f81" /><Relationship Type="http://schemas.openxmlformats.org/officeDocument/2006/relationships/notesSlide" Target="/ppt/notesSlides/notesSlide19.xml" Id="Ra15eb362c47d46e9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3b50486480242d7" /><Relationship Type="http://schemas.openxmlformats.org/officeDocument/2006/relationships/notesSlide" Target="/ppt/notesSlides/notesSlide20.xml" Id="R164d8e182c754cb0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d6354336b2645c8" /><Relationship Type="http://schemas.openxmlformats.org/officeDocument/2006/relationships/notesSlide" Target="/ppt/notesSlides/notesSlide21.xml" Id="Rf08b5579654049a3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3f148f9d68448b7" /><Relationship Type="http://schemas.openxmlformats.org/officeDocument/2006/relationships/notesSlide" Target="/ppt/notesSlides/notesSlide22.xml" Id="R70dcbe3d9ae34c5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7ce047a53cf47e0" /><Relationship Type="http://schemas.openxmlformats.org/officeDocument/2006/relationships/notesSlide" Target="/ppt/notesSlides/notesSlide23.xml" Id="R956e5c4a0ce44055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040a4c5a1b5400c" /><Relationship Type="http://schemas.openxmlformats.org/officeDocument/2006/relationships/notesSlide" Target="/ppt/notesSlides/notesSlide24.xml" Id="R5c090475c5b74e5a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262eeb2e90d44cf" /><Relationship Type="http://schemas.openxmlformats.org/officeDocument/2006/relationships/notesSlide" Target="/ppt/notesSlides/notesSlide25.xml" Id="Rcd9c33a6e15148af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6addb33dcfa4cca" /><Relationship Type="http://schemas.openxmlformats.org/officeDocument/2006/relationships/notesSlide" Target="/ppt/notesSlides/notesSlide26.xml" Id="R83a3f2e9932540db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4a20df587b447b0" /><Relationship Type="http://schemas.openxmlformats.org/officeDocument/2006/relationships/notesSlide" Target="/ppt/notesSlides/notesSlide27.xml" Id="R1e6f15d1389d4bea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1d2ce545ade472b" /><Relationship Type="http://schemas.openxmlformats.org/officeDocument/2006/relationships/notesSlide" Target="/ppt/notesSlides/notesSlide28.xml" Id="R8bdd7babf73e4e17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c642b3ff76f454e" /><Relationship Type="http://schemas.openxmlformats.org/officeDocument/2006/relationships/notesSlide" Target="/ppt/notesSlides/notesSlide29.xml" Id="R8fbc463d6b4f4c8c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5afa750b653429a" /><Relationship Type="http://schemas.openxmlformats.org/officeDocument/2006/relationships/notesSlide" Target="/ppt/notesSlides/notesSlide30.xml" Id="R4f092c0b65114756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c355796f5834507" /><Relationship Type="http://schemas.openxmlformats.org/officeDocument/2006/relationships/notesSlide" Target="/ppt/notesSlides/notesSlide31.xml" Id="R8ce5ef1a7e884107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bb2806a0e6c4f3f" /><Relationship Type="http://schemas.openxmlformats.org/officeDocument/2006/relationships/notesSlide" Target="/ppt/notesSlides/notesSlide32.xml" Id="R8a1f3e3885a940f5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130c7ab21d94636" /><Relationship Type="http://schemas.openxmlformats.org/officeDocument/2006/relationships/notesSlide" Target="/ppt/notesSlides/notesSlide33.xml" Id="R9e065e9dce3146a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創世記第5章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Genesis 5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5:1  |  Genesis 5:1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亞當的後代記在下面。（當神造人的日子，是照着自己的樣式造的，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This is the book of the generations of Adam. In the day that God created man, in the likeness of God made he him;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5:2  |  Genesis 5:2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並且造男造女。在他們被造的日子，神賜福給他們，稱他們為「人」。）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Male and female created he them; and blessed them, and called their name Adam, in the day when they were created.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5:3  |  Genesis 5:3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亞當活到一百三十歲，生了一個兒子，形像樣式和自己相似，就給他起名叫塞特。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Adam lived an hundred and thirty years, and begat a son in his own likeness, after his image; and called his name Seth: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5:4  |  Genesis 5:4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亞當生塞特之後，又在世八百年，並且生兒養女。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days of Adam after he had begotten Seth were eight hundred years: and he begat sons and daughters: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5:5  |  Genesis 5:5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亞當共活了九百三十歲就死了。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all the days that Adam lived were nine hundred and thirty years: and he died.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5:6  |  Genesis 5:6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塞特活到一百零五歲，生了以挪士。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Seth lived an hundred and five years, and begat Enos: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5:7  |  Genesis 5:7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塞特生以挪士之後，又活了八百零七年，並且生兒養女。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Seth lived after he begat Enos eight hundred and seven years, and begat sons and daughters: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5:8  |  Genesis 5:8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塞特共活了九百一十二歲就死了。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all the days of Seth were nine hundred and twelve years: and he died.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5:9  |  Genesis 5:9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以挪士活到九十歲，生了該南。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Enos lived ninety years, and begat Cainan: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5:10  |  Genesis 5:10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以挪士生該南之後，又活了八百一十五年，並且生兒養女。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Enos lived after he begat Cainan eight hundred and fifteen years, and begat sons and daughters: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5:11  |  Genesis 5:11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以挪士共活了九百零五歲就死了。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all the days of Enos were nine hundred and five years: and he died.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5:12  |  Genesis 5:12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該南活到七十歲，生了瑪勒列。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Cainan lived seventy years, and begat Mahalaleel: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5:13  |  Genesis 5:13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該南生瑪勒列之後，又活了八百四十年，並且生兒養女。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Cainan lived after he begat Mahalaleel eight hundred and forty years, and begat sons and daughters: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5:14  |  Genesis 5:14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該南共活了九百一十歲就死了。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all the days of Cainan were nine hundred and ten years: and he died.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5:15  |  Genesis 5:15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瑪勒列活到六十五歲，生了雅列。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Mahalaleel lived sixty and five years, and begat Jared: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5:16  |  Genesis 5:16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瑪勒列生雅列之後，又活了八百三十年，並且生兒養女。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Mahalaleel lived after he begat Jared eight hundred and thirty years, and begat sons and daughters: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5:17  |  Genesis 5:17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瑪勒列共活了八百九十五歲就死了。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all the days of Mahalaleel were eight hundred ninety and five years: and he died.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5:18  |  Genesis 5:18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雅列活到一百六十二歲，生了以諾。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Jared lived an hundred sixty and two years, and he begat Enoch: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5:19  |  Genesis 5:19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雅列生以諾之後，又活了八百年，並且生兒養女。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Jared lived after he begat Enoch eight hundred years, and begat sons and daughters: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5:20  |  Genesis 5:20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雅列共活了九百六十二歲就死了。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all the days of Jared were nine hundred sixty and two years: and he died.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5:21  |  Genesis 5:21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以諾活到六十五歲，生了瑪土撒拉。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Enoch lived sixty and five years, and begat Methuselah: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5:22  |  Genesis 5:22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以諾生瑪土撒拉之後，與神同行三百年，並且生兒養女。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Enoch walked with God after he begat Methuselah three hundred years, and begat sons and daughters: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5:23  |  Genesis 5:23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以諾共活了三百六十五歲。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all the days of Enoch were three hundred sixty and five years: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5:24  |  Genesis 5:24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以諾與神同行，神將他取去，他就不在世了。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Enoch walked with God: and he was not; for God took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5:25  |  Genesis 5:25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瑪土撒拉活到一百八十七歲，生了拉麥。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Methuselah lived an hundred eighty and seven years, and begat Lamech: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5:26  |  Genesis 5:26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瑪土撒拉生拉麥之後，又活了七百八十二年，並且生兒養女。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Methuselah lived after he begat Lamech seven hundred eighty and two years, and begat sons and daughters: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5:27  |  Genesis 5:27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瑪土撒拉共活了九百六十九歲就死了。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all the days of Methuselah were nine hundred sixty and nine years: and he died.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5:28  |  Genesis 5:28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拉麥活到一百八十二歲，生了一個兒子，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Lamech lived an hundred eighty and two years, and begat a son: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5:29  |  Genesis 5:29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給他起名叫挪亞，說：「這個兒子必為我們的操作和手中的勞苦安慰我們；這操作勞苦是因為耶和華咒詛地。」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called his name Noah, saying, This same shall comfort us concerning our work and toil of our hands, because of the ground which the LORD hath cursed.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5:30  |  Genesis 5:30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拉麥生挪亞之後，又活了五百九十五年，並且生兒養女。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Lamech lived after he begat Noah five hundred ninety and five years, and begat sons and daughters: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5:31  |  Genesis 5:31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拉麥共活了七百七十七歲就死了。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all the days of Lamech were seven hundred seventy and seven years: and he died.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5:32  |  Genesis 5:32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挪亞五百歲生了閃、含、雅弗。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Noah was five hundred years old: and Noah begat Shem, Ham, and Japheth.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2026-08-30T04:35:10.6080000Z</dcterms:created>
  <dcterms:modified xsi:type="dcterms:W3CDTF">2026-08-30T04:35:10.6080000Z</dcterms:modified>
</coreProperties>
</file>