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7e52b3eeb7438c" /><Relationship Type="http://schemas.openxmlformats.org/officeDocument/2006/relationships/extended-properties" Target="/docProps/app.xml" Id="R08a09c176cc14c7f" /><Relationship Type="http://schemas.openxmlformats.org/officeDocument/2006/relationships/officeDocument" Target="/ppt/presentation.xml" Id="Ra41be9fe87af412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c6284de99642e7"/>
  </p:sldMasterIdLst>
  <p:notesMasterIdLst>
    <p:notesMasterId xmlns:r="http://schemas.openxmlformats.org/officeDocument/2006/relationships" r:id="Rad6478e8ab3140fc"/>
  </p:notesMasterIdLst>
  <p:sldIdLst>
    <p:sldId xmlns:r="http://schemas.openxmlformats.org/officeDocument/2006/relationships" id="256" r:id="R93f6e837a6674dd8"/>
    <p:sldId xmlns:r="http://schemas.openxmlformats.org/officeDocument/2006/relationships" id="257" r:id="R04f56dca4f224021"/>
    <p:sldId xmlns:r="http://schemas.openxmlformats.org/officeDocument/2006/relationships" id="258" r:id="Rf48591d576e94d9f"/>
    <p:sldId xmlns:r="http://schemas.openxmlformats.org/officeDocument/2006/relationships" id="259" r:id="R60ccd79ef65643d3"/>
    <p:sldId xmlns:r="http://schemas.openxmlformats.org/officeDocument/2006/relationships" id="260" r:id="Rc0bac0d0581f4b17"/>
    <p:sldId xmlns:r="http://schemas.openxmlformats.org/officeDocument/2006/relationships" id="261" r:id="R17e83474631b41c1"/>
    <p:sldId xmlns:r="http://schemas.openxmlformats.org/officeDocument/2006/relationships" id="262" r:id="R14fce4da2ab549ec"/>
    <p:sldId xmlns:r="http://schemas.openxmlformats.org/officeDocument/2006/relationships" id="263" r:id="R22cce39089a94ba1"/>
    <p:sldId xmlns:r="http://schemas.openxmlformats.org/officeDocument/2006/relationships" id="264" r:id="R80a1bee0f5fb473c"/>
    <p:sldId xmlns:r="http://schemas.openxmlformats.org/officeDocument/2006/relationships" id="265" r:id="R32b5364a84f74b36"/>
    <p:sldId xmlns:r="http://schemas.openxmlformats.org/officeDocument/2006/relationships" id="266" r:id="R69841aeb4fbd4159"/>
    <p:sldId xmlns:r="http://schemas.openxmlformats.org/officeDocument/2006/relationships" id="267" r:id="R32a2428d39f649b7"/>
    <p:sldId xmlns:r="http://schemas.openxmlformats.org/officeDocument/2006/relationships" id="268" r:id="Raea644649de042a2"/>
    <p:sldId xmlns:r="http://schemas.openxmlformats.org/officeDocument/2006/relationships" id="269" r:id="Rad067fb691464501"/>
    <p:sldId xmlns:r="http://schemas.openxmlformats.org/officeDocument/2006/relationships" id="270" r:id="R263cc591aa164be9"/>
    <p:sldId xmlns:r="http://schemas.openxmlformats.org/officeDocument/2006/relationships" id="271" r:id="Rc6d8d6d264b74d5c"/>
    <p:sldId xmlns:r="http://schemas.openxmlformats.org/officeDocument/2006/relationships" id="272" r:id="Rfb4746ab96934152"/>
    <p:sldId xmlns:r="http://schemas.openxmlformats.org/officeDocument/2006/relationships" id="273" r:id="Re15aa8dd03f549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7faf38b51f43a0" /><Relationship Type="http://schemas.openxmlformats.org/officeDocument/2006/relationships/slideMaster" Target="/ppt/slideMasters/slideMaster1.xml" Id="R9ec6284de99642e7" /><Relationship Type="http://schemas.openxmlformats.org/officeDocument/2006/relationships/notesMaster" Target="/ppt/notesMasters/notesMaster1.xml" Id="Rad6478e8ab3140fc" /><Relationship Type="http://schemas.openxmlformats.org/officeDocument/2006/relationships/presProps" Target="/ppt/presProps.xml" Id="Rc0229a3766ea451e" /><Relationship Type="http://schemas.openxmlformats.org/officeDocument/2006/relationships/tableStyles" Target="/ppt/tableStyles.xml" Id="R8be4b0ad82174f40" /><Relationship Type="http://schemas.openxmlformats.org/officeDocument/2006/relationships/slide" Target="/ppt/slides/slide1.xml" Id="R93f6e837a6674dd8" /><Relationship Type="http://schemas.openxmlformats.org/officeDocument/2006/relationships/slide" Target="/ppt/slides/slide2.xml" Id="R04f56dca4f224021" /><Relationship Type="http://schemas.openxmlformats.org/officeDocument/2006/relationships/slide" Target="/ppt/slides/slide3.xml" Id="Rf48591d576e94d9f" /><Relationship Type="http://schemas.openxmlformats.org/officeDocument/2006/relationships/slide" Target="/ppt/slides/slide4.xml" Id="R60ccd79ef65643d3" /><Relationship Type="http://schemas.openxmlformats.org/officeDocument/2006/relationships/slide" Target="/ppt/slides/slide5.xml" Id="Rc0bac0d0581f4b17" /><Relationship Type="http://schemas.openxmlformats.org/officeDocument/2006/relationships/slide" Target="/ppt/slides/slide6.xml" Id="R17e83474631b41c1" /><Relationship Type="http://schemas.openxmlformats.org/officeDocument/2006/relationships/slide" Target="/ppt/slides/slide7.xml" Id="R14fce4da2ab549ec" /><Relationship Type="http://schemas.openxmlformats.org/officeDocument/2006/relationships/slide" Target="/ppt/slides/slide8.xml" Id="R22cce39089a94ba1" /><Relationship Type="http://schemas.openxmlformats.org/officeDocument/2006/relationships/slide" Target="/ppt/slides/slide9.xml" Id="R80a1bee0f5fb473c" /><Relationship Type="http://schemas.openxmlformats.org/officeDocument/2006/relationships/slide" Target="/ppt/slides/slide10.xml" Id="R32b5364a84f74b36" /><Relationship Type="http://schemas.openxmlformats.org/officeDocument/2006/relationships/slide" Target="/ppt/slides/slide11.xml" Id="R69841aeb4fbd4159" /><Relationship Type="http://schemas.openxmlformats.org/officeDocument/2006/relationships/slide" Target="/ppt/slides/slide12.xml" Id="R32a2428d39f649b7" /><Relationship Type="http://schemas.openxmlformats.org/officeDocument/2006/relationships/slide" Target="/ppt/slides/slide13.xml" Id="Raea644649de042a2" /><Relationship Type="http://schemas.openxmlformats.org/officeDocument/2006/relationships/slide" Target="/ppt/slides/slide14.xml" Id="Rad067fb691464501" /><Relationship Type="http://schemas.openxmlformats.org/officeDocument/2006/relationships/slide" Target="/ppt/slides/slide15.xml" Id="R263cc591aa164be9" /><Relationship Type="http://schemas.openxmlformats.org/officeDocument/2006/relationships/slide" Target="/ppt/slides/slide16.xml" Id="Rc6d8d6d264b74d5c" /><Relationship Type="http://schemas.openxmlformats.org/officeDocument/2006/relationships/slide" Target="/ppt/slides/slide17.xml" Id="Rfb4746ab96934152" /><Relationship Type="http://schemas.openxmlformats.org/officeDocument/2006/relationships/slide" Target="/ppt/slides/slide18.xml" Id="Re15aa8dd03f549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0a806f4573b43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82c73186c04a82" /><Relationship Type="http://schemas.openxmlformats.org/officeDocument/2006/relationships/notesMaster" Target="/ppt/notesMasters/notesMaster1.xml" Id="Rfb989ff5ad3540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d9f44731204662" /><Relationship Type="http://schemas.openxmlformats.org/officeDocument/2006/relationships/notesMaster" Target="/ppt/notesMasters/notesMaster1.xml" Id="Raa73a56b269c443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a3b4e5021c74c94" /><Relationship Type="http://schemas.openxmlformats.org/officeDocument/2006/relationships/notesMaster" Target="/ppt/notesMasters/notesMaster1.xml" Id="R6c670d8ff04f4a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3fde6d2f9746d2" /><Relationship Type="http://schemas.openxmlformats.org/officeDocument/2006/relationships/notesMaster" Target="/ppt/notesMasters/notesMaster1.xml" Id="R1f6b2f94a25243c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81ade7e382f4e81" /><Relationship Type="http://schemas.openxmlformats.org/officeDocument/2006/relationships/notesMaster" Target="/ppt/notesMasters/notesMaster1.xml" Id="Rbb87cf3c86a946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fd03db97233483b" /><Relationship Type="http://schemas.openxmlformats.org/officeDocument/2006/relationships/notesMaster" Target="/ppt/notesMasters/notesMaster1.xml" Id="R65b56ef204c44b2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bc5428d7a774213" /><Relationship Type="http://schemas.openxmlformats.org/officeDocument/2006/relationships/notesMaster" Target="/ppt/notesMasters/notesMaster1.xml" Id="R76b240fdc8fe4b9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87539ca4e534c82" /><Relationship Type="http://schemas.openxmlformats.org/officeDocument/2006/relationships/notesMaster" Target="/ppt/notesMasters/notesMaster1.xml" Id="Rad186ed41c594af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dd303d23ffb41ea" /><Relationship Type="http://schemas.openxmlformats.org/officeDocument/2006/relationships/notesMaster" Target="/ppt/notesMasters/notesMaster1.xml" Id="R8e2c550dd640482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29bae8f282f4aed" /><Relationship Type="http://schemas.openxmlformats.org/officeDocument/2006/relationships/notesMaster" Target="/ppt/notesMasters/notesMaster1.xml" Id="R27d61fd730b540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a1fa2c4e00d4c40" /><Relationship Type="http://schemas.openxmlformats.org/officeDocument/2006/relationships/notesMaster" Target="/ppt/notesMasters/notesMaster1.xml" Id="R5fdb7fcdfcec43c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acbde19ae8c43bc" /><Relationship Type="http://schemas.openxmlformats.org/officeDocument/2006/relationships/notesMaster" Target="/ppt/notesMasters/notesMaster1.xml" Id="R3316dcde9005456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c9dda77c73a42b3" /><Relationship Type="http://schemas.openxmlformats.org/officeDocument/2006/relationships/notesMaster" Target="/ppt/notesMasters/notesMaster1.xml" Id="R4bfcb270ab5b49f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43b6a3edfce474b" /><Relationship Type="http://schemas.openxmlformats.org/officeDocument/2006/relationships/notesMaster" Target="/ppt/notesMasters/notesMaster1.xml" Id="R2a53132f73bd439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d5f8477e345460c" /><Relationship Type="http://schemas.openxmlformats.org/officeDocument/2006/relationships/notesMaster" Target="/ppt/notesMasters/notesMaster1.xml" Id="R20202f86108e43f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5812b9734f94665" /><Relationship Type="http://schemas.openxmlformats.org/officeDocument/2006/relationships/notesMaster" Target="/ppt/notesMasters/notesMaster1.xml" Id="R9b860c709628465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58fb845213845fe" /><Relationship Type="http://schemas.openxmlformats.org/officeDocument/2006/relationships/notesMaster" Target="/ppt/notesMasters/notesMaster1.xml" Id="R183140f053a2454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d9cd29ab16240ef" /><Relationship Type="http://schemas.openxmlformats.org/officeDocument/2006/relationships/notesMaster" Target="/ppt/notesMasters/notesMaster1.xml" Id="R81de5f95388047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8645970269487b" /><Relationship Type="http://schemas.openxmlformats.org/officeDocument/2006/relationships/image" Target="/ppt/media/image.png" Id="R92a9756b307c47ec" /><Relationship Type="http://schemas.openxmlformats.org/officeDocument/2006/relationships/image" Target="/ppt/media/image2.png" Id="R2b079f6f05b04027" /><Relationship Type="http://schemas.openxmlformats.org/officeDocument/2006/relationships/image" Target="/ppt/media/image.jpeg" Id="Re6c2519f8155497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eab1fab1bae418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2a9756b307c47e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b079f6f05b0402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c2519f8155497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b834f4dbb6945ea" /><Relationship Type="http://schemas.openxmlformats.org/officeDocument/2006/relationships/slideLayout" Target="/ppt/slideLayouts/slideLayout1.xml" Id="R4b0ea64ddba64fd1" /><Relationship Type="http://schemas.openxmlformats.org/officeDocument/2006/relationships/slideLayout" Target="/ppt/slideLayouts/slideLayout2.xml" Id="Rb126f91fbb044d0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b0ea64ddba64fd1"/>
    <p:sldLayoutId xmlns:r="http://schemas.openxmlformats.org/officeDocument/2006/relationships" id="2147483650" r:id="Rb126f91fbb044d0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bda852dba141c0" /><Relationship Type="http://schemas.openxmlformats.org/officeDocument/2006/relationships/notesSlide" Target="/ppt/notesSlides/notesSlide1.xml" Id="R9617c8426baf41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dba6a5ba234961" /><Relationship Type="http://schemas.openxmlformats.org/officeDocument/2006/relationships/notesSlide" Target="/ppt/notesSlides/notesSlide2.xml" Id="R1b26199d1372444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36341fe404a408c" /><Relationship Type="http://schemas.openxmlformats.org/officeDocument/2006/relationships/notesSlide" Target="/ppt/notesSlides/notesSlide3.xml" Id="R8157157ed05245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b0abe1cd874276" /><Relationship Type="http://schemas.openxmlformats.org/officeDocument/2006/relationships/notesSlide" Target="/ppt/notesSlides/notesSlide4.xml" Id="R60b1ca6e7a9543c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ac8b8f0f404896" /><Relationship Type="http://schemas.openxmlformats.org/officeDocument/2006/relationships/notesSlide" Target="/ppt/notesSlides/notesSlide5.xml" Id="R3edbe18c07614b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454a7e9f944b8d" /><Relationship Type="http://schemas.openxmlformats.org/officeDocument/2006/relationships/notesSlide" Target="/ppt/notesSlides/notesSlide6.xml" Id="Ra85fcd221d764af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43717abdf445ab" /><Relationship Type="http://schemas.openxmlformats.org/officeDocument/2006/relationships/notesSlide" Target="/ppt/notesSlides/notesSlide7.xml" Id="R5d50f54ab0844e0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6fd12cf6524576" /><Relationship Type="http://schemas.openxmlformats.org/officeDocument/2006/relationships/notesSlide" Target="/ppt/notesSlides/notesSlide8.xml" Id="Ra4dd0060332046f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c3606e7f4448c9" /><Relationship Type="http://schemas.openxmlformats.org/officeDocument/2006/relationships/notesSlide" Target="/ppt/notesSlides/notesSlide9.xml" Id="R43614fe100a2491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3f622d729244fc" /><Relationship Type="http://schemas.openxmlformats.org/officeDocument/2006/relationships/notesSlide" Target="/ppt/notesSlides/notesSlide10.xml" Id="R8f067b8fc34044b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a8c52904334277" /><Relationship Type="http://schemas.openxmlformats.org/officeDocument/2006/relationships/notesSlide" Target="/ppt/notesSlides/notesSlide11.xml" Id="R485dc47fc10e491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814f1f66b043a9" /><Relationship Type="http://schemas.openxmlformats.org/officeDocument/2006/relationships/notesSlide" Target="/ppt/notesSlides/notesSlide12.xml" Id="R385423f5bfcc432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adb6483faf48eb" /><Relationship Type="http://schemas.openxmlformats.org/officeDocument/2006/relationships/notesSlide" Target="/ppt/notesSlides/notesSlide13.xml" Id="R1e101c1c3b924da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a6ae59e22d4d0b" /><Relationship Type="http://schemas.openxmlformats.org/officeDocument/2006/relationships/notesSlide" Target="/ppt/notesSlides/notesSlide14.xml" Id="R61b081740487488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92276cf29242b5" /><Relationship Type="http://schemas.openxmlformats.org/officeDocument/2006/relationships/notesSlide" Target="/ppt/notesSlides/notesSlide15.xml" Id="Rb384637f8f53411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9e7375cfb648b6" /><Relationship Type="http://schemas.openxmlformats.org/officeDocument/2006/relationships/notesSlide" Target="/ppt/notesSlides/notesSlide16.xml" Id="Ra1b9614242ef416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4b053ee50249d0" /><Relationship Type="http://schemas.openxmlformats.org/officeDocument/2006/relationships/notesSlide" Target="/ppt/notesSlides/notesSlide17.xml" Id="Ref2226dc412a470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ba102956ca4daa" /><Relationship Type="http://schemas.openxmlformats.org/officeDocument/2006/relationships/notesSlide" Target="/ppt/notesSlides/notesSlide18.xml" Id="R741ba312dafc4d6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何西阿書第9章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Hosea 9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9:1  |  Hosea 9:1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以色列啊，不要像外邦人歡喜快樂； 因為你行邪淫離棄你的神， 在各穀場上[如妓女]喜愛賞賜。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Rejoice not, O Israel, for joy, as other people: for thou hast gone a whoring from thy God, thou hast loved a reward upon every cornfloor.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9:2  |  Hosea 9:2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穀場和酒醡都不夠以色列人使用； 新酒也必缺乏。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floor and the winepress shall not feed them, and the new wine shall fail in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9:3  |  Hosea 9:3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他們必不得住耶和華的地； 以法蓮卻要歸回埃及， 必在亞述吃不潔淨的食物。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not dwell in the LORD’s land; but Ephraim shall return to Egypt, and they shall eat unclean things in Assyria.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9:4  |  Hosea 9:4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他們必不得向耶和華奠酒， 即便奠酒也不蒙悅納。 他們的祭物必如居喪者的食物， 凡吃的必被玷污； 因他們的食物只為自己的口腹， 必不奉入耶和華的殿。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not offer wine offerings to the LORD, neither shall they be pleasing unto him: their sacrifices shall be unto them as the bread of mourners; all that eat thereof shall be polluted: for their bread for their soul shall not come into the house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9:5  |  Hosea 9:5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在大會的日子， 到耶和華的節期，你們怎樣行呢？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will ye do in the solemn day, and in the day of the feast of the LORD?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9:6  |  Hosea 9:6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看哪，他們逃避災難； 埃及人必收殮他們的屍首， 摩弗人必葬埋他們的骸骨。 他們用銀子做的美物上必長蒺藜； 他們的帳棚中必生荊棘。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lo, they are gone because of destruction: Egypt shall gather them up, Memphis shall bury them: the pleasant places for their silver, nettles shall possess them: thorns shall be in their tabernacles.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9:7  |  Hosea 9:7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以色列人必知道降罰的日子臨近， 報應的時候來到。 [民說]：作先知的是愚昧； 受靈感的是狂妄， 皆因他們多多作孽，大懷怨恨。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days of visitation are come, the days of recompence are come; Israel shall know it: the prophet is a fool, the spiritual man is mad, for the multitude of thine iniquity, and the great hatred.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9:8  |  Hosea 9:8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以法蓮曾作我神守望的； 至於先知，在他一切的道上作為捕鳥人的網羅， 在他神的家中懷怨恨。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watchman of Ephraim was with my God: but the prophet is a snare of a fowler in all his ways, and hatred in the house of his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9:9  |  Hosea 9:9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以法蓮深深地敗壞， 如在基比亞的日子一樣。 耶和華必記念他們的罪孽， 追討他們的罪惡。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deeply corrupted themselves, as in the days of Gibeah: therefore he will remember their iniquity, he will visit their sins.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9:10  |  Hosea 9:10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[主說]：我遇見以色列如葡萄在曠野； 我看見你們的列祖如無花果樹上春季初熟的果子。 他們卻來到巴力‧毗珥專拜那可羞恥的， 就成為可憎惡的， 與他們所愛的一樣。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found Israel like grapes in the wilderness; I saw your fathers as the firstripe in the fig tree at her first time: but they went to Baal-peor, and separated themselves unto that shame; and their abominations were according as they loved.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9:11  |  Hosea 9:11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至於以法蓮人，他們的榮耀必如鳥飛去， 必不生產，不懷胎，不成孕。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for Ephraim, their glory shall fly away like a bird, from the birth, and from the womb, and from the conception.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9:12  |  Hosea 9:12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縱然養大兒女， 我卻必使他們喪子，甚至不留一個。 我離棄他們，他們就有禍了。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they bring up their children, yet will I bereave them, that there shall not be a man left: yea, woe also to them when I depart from them!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9:13  |  Hosea 9:13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我看以法蓮如泰爾栽於美地。 以法蓮卻要將自己的兒女帶出來， 交與行殺戮的人。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Ephraim, as I saw Tyrus, is planted in a pleasant place: but Ephraim shall bring forth his children to the murderer.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9:14  |  Hosea 9:14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耶和華啊，求你加給他們－ 加甚麼呢？ 要使他們胎墜乳乾。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them, O LORD: what wilt thou give? give them a miscarrying womb and dry breasts.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9:15  |  Hosea 9:15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[耶和華說]：他們一切的惡事都在吉甲； 我在那裏憎惡他們。 因他們所行的惡， 我必從我地上趕出他們去， 不再憐愛他們； 他們的首領都是悖逆的。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their wickedness is in Gilgal: for there I hated them: for the wickedness of their doings I will drive them out of mine house, I will love them no more: all their princes are revolters.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9:16  |  Hosea 9:16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以法蓮受責罰， 根本枯乾，必不能結果， 即或生產， 我必殺他們所生的愛子。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Ephraim is smitten, their root is dried up, they shall bear no fruit: yea, though they bring forth, yet will I slay even the beloved fruit of their womb.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9:17  |  Hosea 9:17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我的神必棄絕他們， 因為他們不聽從他； 他們也必飄流在列國中。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God will cast them away, because they did not hearken unto him: and they shall be wanderers among the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2026-08-30T03:49:21.9840000Z</dcterms:created>
  <dcterms:modified xsi:type="dcterms:W3CDTF">2026-08-30T03:49:21.9840000Z</dcterms:modified>
</coreProperties>
</file>