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e7f07dd31e47ee" /><Relationship Type="http://schemas.openxmlformats.org/officeDocument/2006/relationships/extended-properties" Target="/docProps/app.xml" Id="R5612a1677dba4abe" /><Relationship Type="http://schemas.openxmlformats.org/officeDocument/2006/relationships/officeDocument" Target="/ppt/presentation.xml" Id="R9cb09f94baa94c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9989e697914efd"/>
  </p:sldMasterIdLst>
  <p:notesMasterIdLst>
    <p:notesMasterId xmlns:r="http://schemas.openxmlformats.org/officeDocument/2006/relationships" r:id="R0ace2dc62b214c30"/>
  </p:notesMasterIdLst>
  <p:sldIdLst>
    <p:sldId xmlns:r="http://schemas.openxmlformats.org/officeDocument/2006/relationships" id="256" r:id="Rd625328f8f684eac"/>
    <p:sldId xmlns:r="http://schemas.openxmlformats.org/officeDocument/2006/relationships" id="257" r:id="Rb97d32afc3dd414a"/>
    <p:sldId xmlns:r="http://schemas.openxmlformats.org/officeDocument/2006/relationships" id="258" r:id="R57fd4b5b34734471"/>
    <p:sldId xmlns:r="http://schemas.openxmlformats.org/officeDocument/2006/relationships" id="259" r:id="R8bf04900db8e43c9"/>
    <p:sldId xmlns:r="http://schemas.openxmlformats.org/officeDocument/2006/relationships" id="260" r:id="R5eeecdaa7d26426f"/>
    <p:sldId xmlns:r="http://schemas.openxmlformats.org/officeDocument/2006/relationships" id="261" r:id="Re8c8e535a03d4d42"/>
    <p:sldId xmlns:r="http://schemas.openxmlformats.org/officeDocument/2006/relationships" id="262" r:id="Raaa989116f6448bf"/>
    <p:sldId xmlns:r="http://schemas.openxmlformats.org/officeDocument/2006/relationships" id="263" r:id="R9ab3477cdba94de1"/>
    <p:sldId xmlns:r="http://schemas.openxmlformats.org/officeDocument/2006/relationships" id="264" r:id="Raf7343c1813a4c2b"/>
    <p:sldId xmlns:r="http://schemas.openxmlformats.org/officeDocument/2006/relationships" id="265" r:id="R67596be31c284df6"/>
    <p:sldId xmlns:r="http://schemas.openxmlformats.org/officeDocument/2006/relationships" id="266" r:id="R3bbe7c465cdd43c2"/>
    <p:sldId xmlns:r="http://schemas.openxmlformats.org/officeDocument/2006/relationships" id="267" r:id="Rb585ea37221c4c12"/>
    <p:sldId xmlns:r="http://schemas.openxmlformats.org/officeDocument/2006/relationships" id="268" r:id="R32093726734a4929"/>
    <p:sldId xmlns:r="http://schemas.openxmlformats.org/officeDocument/2006/relationships" id="269" r:id="Rce619bb99da94605"/>
    <p:sldId xmlns:r="http://schemas.openxmlformats.org/officeDocument/2006/relationships" id="270" r:id="R1342449072814923"/>
    <p:sldId xmlns:r="http://schemas.openxmlformats.org/officeDocument/2006/relationships" id="271" r:id="Ra75ff0e41d6c48d7"/>
    <p:sldId xmlns:r="http://schemas.openxmlformats.org/officeDocument/2006/relationships" id="272" r:id="Ra3394658897d449b"/>
    <p:sldId xmlns:r="http://schemas.openxmlformats.org/officeDocument/2006/relationships" id="273" r:id="R91e90f23ece64790"/>
    <p:sldId xmlns:r="http://schemas.openxmlformats.org/officeDocument/2006/relationships" id="274" r:id="R83a9a79f2a764f90"/>
    <p:sldId xmlns:r="http://schemas.openxmlformats.org/officeDocument/2006/relationships" id="275" r:id="R7fb873cc295c4cfa"/>
    <p:sldId xmlns:r="http://schemas.openxmlformats.org/officeDocument/2006/relationships" id="276" r:id="R11c68da5f1954808"/>
    <p:sldId xmlns:r="http://schemas.openxmlformats.org/officeDocument/2006/relationships" id="277" r:id="Rbad2babedf164e79"/>
    <p:sldId xmlns:r="http://schemas.openxmlformats.org/officeDocument/2006/relationships" id="278" r:id="Rdf512856d7e8418e"/>
    <p:sldId xmlns:r="http://schemas.openxmlformats.org/officeDocument/2006/relationships" id="279" r:id="Rfb76fa1693d8457d"/>
    <p:sldId xmlns:r="http://schemas.openxmlformats.org/officeDocument/2006/relationships" id="280" r:id="R026bf44e59e44a30"/>
    <p:sldId xmlns:r="http://schemas.openxmlformats.org/officeDocument/2006/relationships" id="281" r:id="Rb75f1cad8c434e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0292f1e14f4c6e" /><Relationship Type="http://schemas.openxmlformats.org/officeDocument/2006/relationships/slideMaster" Target="/ppt/slideMasters/slideMaster1.xml" Id="R0f9989e697914efd" /><Relationship Type="http://schemas.openxmlformats.org/officeDocument/2006/relationships/notesMaster" Target="/ppt/notesMasters/notesMaster1.xml" Id="R0ace2dc62b214c30" /><Relationship Type="http://schemas.openxmlformats.org/officeDocument/2006/relationships/presProps" Target="/ppt/presProps.xml" Id="R6133e6986f6e4716" /><Relationship Type="http://schemas.openxmlformats.org/officeDocument/2006/relationships/tableStyles" Target="/ppt/tableStyles.xml" Id="R46d0d95d6f4e41c9" /><Relationship Type="http://schemas.openxmlformats.org/officeDocument/2006/relationships/slide" Target="/ppt/slides/slide1.xml" Id="Rd625328f8f684eac" /><Relationship Type="http://schemas.openxmlformats.org/officeDocument/2006/relationships/slide" Target="/ppt/slides/slide2.xml" Id="Rb97d32afc3dd414a" /><Relationship Type="http://schemas.openxmlformats.org/officeDocument/2006/relationships/slide" Target="/ppt/slides/slide3.xml" Id="R57fd4b5b34734471" /><Relationship Type="http://schemas.openxmlformats.org/officeDocument/2006/relationships/slide" Target="/ppt/slides/slide4.xml" Id="R8bf04900db8e43c9" /><Relationship Type="http://schemas.openxmlformats.org/officeDocument/2006/relationships/slide" Target="/ppt/slides/slide5.xml" Id="R5eeecdaa7d26426f" /><Relationship Type="http://schemas.openxmlformats.org/officeDocument/2006/relationships/slide" Target="/ppt/slides/slide6.xml" Id="Re8c8e535a03d4d42" /><Relationship Type="http://schemas.openxmlformats.org/officeDocument/2006/relationships/slide" Target="/ppt/slides/slide7.xml" Id="Raaa989116f6448bf" /><Relationship Type="http://schemas.openxmlformats.org/officeDocument/2006/relationships/slide" Target="/ppt/slides/slide8.xml" Id="R9ab3477cdba94de1" /><Relationship Type="http://schemas.openxmlformats.org/officeDocument/2006/relationships/slide" Target="/ppt/slides/slide9.xml" Id="Raf7343c1813a4c2b" /><Relationship Type="http://schemas.openxmlformats.org/officeDocument/2006/relationships/slide" Target="/ppt/slides/slide10.xml" Id="R67596be31c284df6" /><Relationship Type="http://schemas.openxmlformats.org/officeDocument/2006/relationships/slide" Target="/ppt/slides/slide11.xml" Id="R3bbe7c465cdd43c2" /><Relationship Type="http://schemas.openxmlformats.org/officeDocument/2006/relationships/slide" Target="/ppt/slides/slide12.xml" Id="Rb585ea37221c4c12" /><Relationship Type="http://schemas.openxmlformats.org/officeDocument/2006/relationships/slide" Target="/ppt/slides/slide13.xml" Id="R32093726734a4929" /><Relationship Type="http://schemas.openxmlformats.org/officeDocument/2006/relationships/slide" Target="/ppt/slides/slide14.xml" Id="Rce619bb99da94605" /><Relationship Type="http://schemas.openxmlformats.org/officeDocument/2006/relationships/slide" Target="/ppt/slides/slide15.xml" Id="R1342449072814923" /><Relationship Type="http://schemas.openxmlformats.org/officeDocument/2006/relationships/slide" Target="/ppt/slides/slide16.xml" Id="Ra75ff0e41d6c48d7" /><Relationship Type="http://schemas.openxmlformats.org/officeDocument/2006/relationships/slide" Target="/ppt/slides/slide17.xml" Id="Ra3394658897d449b" /><Relationship Type="http://schemas.openxmlformats.org/officeDocument/2006/relationships/slide" Target="/ppt/slides/slide18.xml" Id="R91e90f23ece64790" /><Relationship Type="http://schemas.openxmlformats.org/officeDocument/2006/relationships/slide" Target="/ppt/slides/slide19.xml" Id="R83a9a79f2a764f90" /><Relationship Type="http://schemas.openxmlformats.org/officeDocument/2006/relationships/slide" Target="/ppt/slides/slide20.xml" Id="R7fb873cc295c4cfa" /><Relationship Type="http://schemas.openxmlformats.org/officeDocument/2006/relationships/slide" Target="/ppt/slides/slide21.xml" Id="R11c68da5f1954808" /><Relationship Type="http://schemas.openxmlformats.org/officeDocument/2006/relationships/slide" Target="/ppt/slides/slide22.xml" Id="Rbad2babedf164e79" /><Relationship Type="http://schemas.openxmlformats.org/officeDocument/2006/relationships/slide" Target="/ppt/slides/slide23.xml" Id="Rdf512856d7e8418e" /><Relationship Type="http://schemas.openxmlformats.org/officeDocument/2006/relationships/slide" Target="/ppt/slides/slide24.xml" Id="Rfb76fa1693d8457d" /><Relationship Type="http://schemas.openxmlformats.org/officeDocument/2006/relationships/slide" Target="/ppt/slides/slide25.xml" Id="R026bf44e59e44a30" /><Relationship Type="http://schemas.openxmlformats.org/officeDocument/2006/relationships/slide" Target="/ppt/slides/slide26.xml" Id="Rb75f1cad8c434e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10510faeb54ef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a7982a384e41df" /><Relationship Type="http://schemas.openxmlformats.org/officeDocument/2006/relationships/notesMaster" Target="/ppt/notesMasters/notesMaster1.xml" Id="Rd78a90e64e0e4a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9cd1fccf1044ca" /><Relationship Type="http://schemas.openxmlformats.org/officeDocument/2006/relationships/notesMaster" Target="/ppt/notesMasters/notesMaster1.xml" Id="R007d5afab1c04a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40a2f58c25444e" /><Relationship Type="http://schemas.openxmlformats.org/officeDocument/2006/relationships/notesMaster" Target="/ppt/notesMasters/notesMaster1.xml" Id="R37659ee54df645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b54b35b9e943b8" /><Relationship Type="http://schemas.openxmlformats.org/officeDocument/2006/relationships/notesMaster" Target="/ppt/notesMasters/notesMaster1.xml" Id="R67b59e49577c46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c8ccc5367a4206" /><Relationship Type="http://schemas.openxmlformats.org/officeDocument/2006/relationships/notesMaster" Target="/ppt/notesMasters/notesMaster1.xml" Id="R00cc32a8e8ba46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33ee6f0e5c42a5" /><Relationship Type="http://schemas.openxmlformats.org/officeDocument/2006/relationships/notesMaster" Target="/ppt/notesMasters/notesMaster1.xml" Id="R123565fc790040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0bbb68121a4fb2" /><Relationship Type="http://schemas.openxmlformats.org/officeDocument/2006/relationships/notesMaster" Target="/ppt/notesMasters/notesMaster1.xml" Id="R8d79347b328c41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b8f5c2506145e1" /><Relationship Type="http://schemas.openxmlformats.org/officeDocument/2006/relationships/notesMaster" Target="/ppt/notesMasters/notesMaster1.xml" Id="R1e18011b469643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260f330bf64e64" /><Relationship Type="http://schemas.openxmlformats.org/officeDocument/2006/relationships/notesMaster" Target="/ppt/notesMasters/notesMaster1.xml" Id="R9a67c8bc2f7841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d6383ac1e534034" /><Relationship Type="http://schemas.openxmlformats.org/officeDocument/2006/relationships/notesMaster" Target="/ppt/notesMasters/notesMaster1.xml" Id="R5deecc02576f41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7b0c0ffd5fc459f" /><Relationship Type="http://schemas.openxmlformats.org/officeDocument/2006/relationships/notesMaster" Target="/ppt/notesMasters/notesMaster1.xml" Id="R8dd084b8bd94458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1aaf215bd6046c7" /><Relationship Type="http://schemas.openxmlformats.org/officeDocument/2006/relationships/notesMaster" Target="/ppt/notesMasters/notesMaster1.xml" Id="R8b41060fb34642f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0cb87d66d5e453e" /><Relationship Type="http://schemas.openxmlformats.org/officeDocument/2006/relationships/notesMaster" Target="/ppt/notesMasters/notesMaster1.xml" Id="R2b69314cbd424f3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f67d82869684bc1" /><Relationship Type="http://schemas.openxmlformats.org/officeDocument/2006/relationships/notesMaster" Target="/ppt/notesMasters/notesMaster1.xml" Id="R956d7929006d49b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a2eaa5a6de940d6" /><Relationship Type="http://schemas.openxmlformats.org/officeDocument/2006/relationships/notesMaster" Target="/ppt/notesMasters/notesMaster1.xml" Id="R9af0e525d196476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258b566e7a84d91" /><Relationship Type="http://schemas.openxmlformats.org/officeDocument/2006/relationships/notesMaster" Target="/ppt/notesMasters/notesMaster1.xml" Id="Rd8bf971100574b7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8effab4e09e4473" /><Relationship Type="http://schemas.openxmlformats.org/officeDocument/2006/relationships/notesMaster" Target="/ppt/notesMasters/notesMaster1.xml" Id="R13c0c62c8fc04d8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1b2655c859c4843" /><Relationship Type="http://schemas.openxmlformats.org/officeDocument/2006/relationships/notesMaster" Target="/ppt/notesMasters/notesMaster1.xml" Id="Rf924464d53d9411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2488258c6084c95" /><Relationship Type="http://schemas.openxmlformats.org/officeDocument/2006/relationships/notesMaster" Target="/ppt/notesMasters/notesMaster1.xml" Id="Re0e99b18bdd5414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1a469cbb7ad4cce" /><Relationship Type="http://schemas.openxmlformats.org/officeDocument/2006/relationships/notesMaster" Target="/ppt/notesMasters/notesMaster1.xml" Id="Rc6976a8dbd6349c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cbf7427a9f94a9d" /><Relationship Type="http://schemas.openxmlformats.org/officeDocument/2006/relationships/notesMaster" Target="/ppt/notesMasters/notesMaster1.xml" Id="Rc91491c9da5f466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6f20ca825e1497a" /><Relationship Type="http://schemas.openxmlformats.org/officeDocument/2006/relationships/notesMaster" Target="/ppt/notesMasters/notesMaster1.xml" Id="Ra26a6d711e054db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f3a082e126b427b" /><Relationship Type="http://schemas.openxmlformats.org/officeDocument/2006/relationships/notesMaster" Target="/ppt/notesMasters/notesMaster1.xml" Id="R42d67741b59a45f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fd68bb1b1754ffb" /><Relationship Type="http://schemas.openxmlformats.org/officeDocument/2006/relationships/notesMaster" Target="/ppt/notesMasters/notesMaster1.xml" Id="Rf30763a902cf446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e574b0c8b824294" /><Relationship Type="http://schemas.openxmlformats.org/officeDocument/2006/relationships/notesMaster" Target="/ppt/notesMasters/notesMaster1.xml" Id="R25f2a0b7de1849a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79f9e94b6cd4681" /><Relationship Type="http://schemas.openxmlformats.org/officeDocument/2006/relationships/notesMaster" Target="/ppt/notesMasters/notesMaster1.xml" Id="R394a641a3d8443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ca567338514682" /><Relationship Type="http://schemas.openxmlformats.org/officeDocument/2006/relationships/image" Target="/ppt/media/image.png" Id="Ra4d420adeb654c6b" /><Relationship Type="http://schemas.openxmlformats.org/officeDocument/2006/relationships/image" Target="/ppt/media/image2.png" Id="R4517e2f8f02f41d6" /><Relationship Type="http://schemas.openxmlformats.org/officeDocument/2006/relationships/image" Target="/ppt/media/image.jpeg" Id="Rec93827a416544d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d7088576d148d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4d420adeb654c6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517e2f8f02f41d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93827a416544d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648fe26b4044d4" /><Relationship Type="http://schemas.openxmlformats.org/officeDocument/2006/relationships/slideLayout" Target="/ppt/slideLayouts/slideLayout1.xml" Id="Rd245aaaff595472b" /><Relationship Type="http://schemas.openxmlformats.org/officeDocument/2006/relationships/slideLayout" Target="/ppt/slideLayouts/slideLayout2.xml" Id="R182af41baa37466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45aaaff595472b"/>
    <p:sldLayoutId xmlns:r="http://schemas.openxmlformats.org/officeDocument/2006/relationships" id="2147483650" r:id="R182af41baa37466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c4b6ff36d84941" /><Relationship Type="http://schemas.openxmlformats.org/officeDocument/2006/relationships/notesSlide" Target="/ppt/notesSlides/notesSlide1.xml" Id="R1e736063fe3a42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a075e5a70b41b2" /><Relationship Type="http://schemas.openxmlformats.org/officeDocument/2006/relationships/notesSlide" Target="/ppt/notesSlides/notesSlide2.xml" Id="Rdf38de4bef9646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5859fe4144141" /><Relationship Type="http://schemas.openxmlformats.org/officeDocument/2006/relationships/notesSlide" Target="/ppt/notesSlides/notesSlide3.xml" Id="Rb5222b9e91904a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981073a60f4311" /><Relationship Type="http://schemas.openxmlformats.org/officeDocument/2006/relationships/notesSlide" Target="/ppt/notesSlides/notesSlide4.xml" Id="Re7544670d31249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bc456b05774b1f" /><Relationship Type="http://schemas.openxmlformats.org/officeDocument/2006/relationships/notesSlide" Target="/ppt/notesSlides/notesSlide5.xml" Id="R77a2081c075140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e91e08ad7e4bff" /><Relationship Type="http://schemas.openxmlformats.org/officeDocument/2006/relationships/notesSlide" Target="/ppt/notesSlides/notesSlide6.xml" Id="R734289527a0e4c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a0f41446bc42d6" /><Relationship Type="http://schemas.openxmlformats.org/officeDocument/2006/relationships/notesSlide" Target="/ppt/notesSlides/notesSlide7.xml" Id="Rfccaf7328e7a43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eebae394b34f90" /><Relationship Type="http://schemas.openxmlformats.org/officeDocument/2006/relationships/notesSlide" Target="/ppt/notesSlides/notesSlide8.xml" Id="Raf8a646595b84bd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c0ee1a3c214c72" /><Relationship Type="http://schemas.openxmlformats.org/officeDocument/2006/relationships/notesSlide" Target="/ppt/notesSlides/notesSlide9.xml" Id="R36e470fa2ea94a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ff0c5241f949b7" /><Relationship Type="http://schemas.openxmlformats.org/officeDocument/2006/relationships/notesSlide" Target="/ppt/notesSlides/notesSlide10.xml" Id="R93d258835d3c45f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58b67eebfe45db" /><Relationship Type="http://schemas.openxmlformats.org/officeDocument/2006/relationships/notesSlide" Target="/ppt/notesSlides/notesSlide11.xml" Id="R6aaa1393bb82475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f3a4dcd633480c" /><Relationship Type="http://schemas.openxmlformats.org/officeDocument/2006/relationships/notesSlide" Target="/ppt/notesSlides/notesSlide12.xml" Id="Re7f53044baeb4c3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40b9c99fd24ca6" /><Relationship Type="http://schemas.openxmlformats.org/officeDocument/2006/relationships/notesSlide" Target="/ppt/notesSlides/notesSlide13.xml" Id="Rf7c4758227f9435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9e2b1ab53940ae" /><Relationship Type="http://schemas.openxmlformats.org/officeDocument/2006/relationships/notesSlide" Target="/ppt/notesSlides/notesSlide14.xml" Id="Rd9a63a37b0224d5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74e898527845f4" /><Relationship Type="http://schemas.openxmlformats.org/officeDocument/2006/relationships/notesSlide" Target="/ppt/notesSlides/notesSlide15.xml" Id="Rd5ad8087f88449a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bbc34acc3d45fc" /><Relationship Type="http://schemas.openxmlformats.org/officeDocument/2006/relationships/notesSlide" Target="/ppt/notesSlides/notesSlide16.xml" Id="Rfa371f3ea8d04ad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4f2a273a1e4048" /><Relationship Type="http://schemas.openxmlformats.org/officeDocument/2006/relationships/notesSlide" Target="/ppt/notesSlides/notesSlide17.xml" Id="Re3af1d23f65a4bd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b2e424c54d4fe7" /><Relationship Type="http://schemas.openxmlformats.org/officeDocument/2006/relationships/notesSlide" Target="/ppt/notesSlides/notesSlide18.xml" Id="Rbc90113363f64d9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2eaf6918a741f4" /><Relationship Type="http://schemas.openxmlformats.org/officeDocument/2006/relationships/notesSlide" Target="/ppt/notesSlides/notesSlide19.xml" Id="R3a0dbaabaf9241c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d3b4b7664b449d" /><Relationship Type="http://schemas.openxmlformats.org/officeDocument/2006/relationships/notesSlide" Target="/ppt/notesSlides/notesSlide20.xml" Id="R859cf64a3a8a405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d633c92b3e46e1" /><Relationship Type="http://schemas.openxmlformats.org/officeDocument/2006/relationships/notesSlide" Target="/ppt/notesSlides/notesSlide21.xml" Id="R9ebbd1c1134c4c9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0ff616abbf4ba5" /><Relationship Type="http://schemas.openxmlformats.org/officeDocument/2006/relationships/notesSlide" Target="/ppt/notesSlides/notesSlide22.xml" Id="R4bef6330e72a468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04899c98a14d04" /><Relationship Type="http://schemas.openxmlformats.org/officeDocument/2006/relationships/notesSlide" Target="/ppt/notesSlides/notesSlide23.xml" Id="Rb5e6717212af4d4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d2ac9899a445eb" /><Relationship Type="http://schemas.openxmlformats.org/officeDocument/2006/relationships/notesSlide" Target="/ppt/notesSlides/notesSlide24.xml" Id="R3e2882dbe3db42e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5ac1f1e12c455e" /><Relationship Type="http://schemas.openxmlformats.org/officeDocument/2006/relationships/notesSlide" Target="/ppt/notesSlides/notesSlide25.xml" Id="Rc729cf4f03d54fd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f17772275d4af3" /><Relationship Type="http://schemas.openxmlformats.org/officeDocument/2006/relationships/notesSlide" Target="/ppt/notesSlides/notesSlide26.xml" Id="R57761a3faf1647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Hebrews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  |  Hebrews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你們務要常存弟兄相愛的心。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brotherly love continue.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13:2  |  Hebrews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不可忘記用愛心接待客旅；因為曾有接待客旅的，不知不覺就接待了天使。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forgetful to entertain strangers: for thereby some have entertained angels unawares.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13:3  |  Hebrews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你們要記念被捆綁的人，好像與他們同受捆綁；也要記念遭苦害的人，想到自己也在肉身之內。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them that are in bonds, as bound with them; and them which suffer adversity, as being yourselves also in the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13:4  |  Hebrews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婚姻，人人都當尊重，床也不可污穢；因為苟合行淫的人，神必要審判。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Marriage is honourable in all, and the bed undefiled: but whoremongers and adulterers God will judge.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13:5  |  Hebrews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你們存心不可貪愛錢財，要以自己所有的為足；因為主曾說：「我總不撇下你，也不丟棄你。」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your conversation be without covetousness; and be content with such things as ye have: for he hath said, I will never leave thee, nor forsake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13:6  |  Hebrews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所以我們可以放膽說： 主是幫助我的，我必不懼怕； 人能把我怎麼樣呢？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that we may boldly say, The Lord is my helper, and I will not fear what man shall do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13:7  |  Hebrews 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從前引導你們、傳神之道給你們的人，你們要想念他們，效法他們的信心，留心看他們為人的結局。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them which have the rule over you, who have spoken unto you the word of God: whose faith follow, considering the end of their conversation.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13:8  |  Hebrews 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耶穌基督昨日、今日、一直到永遠，是一樣的。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Christ the same yesterday, and to day, and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13:9  |  Hebrews 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你們不要被那諸般怪異的教訓勾引了去；因為人心靠恩得堅固才是好的，並不是靠飲食。那在飲食上專心的從來沒有得着益處。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carried about with divers and strange doctrines. For it is a good thing that the heart be established with grace; not with meats, which have not profited them that have been occupied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13:10  |  Hebrews 13:10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我們有一祭壇，上面的祭物是那些在帳幕中供職的人不可同吃的。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an altar, whereof they have no right to eat which serve the tabernacle.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13:11  |  Hebrews 13:11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原來牲畜的血被大祭司帶入聖所作贖罪祭；牲畜的身子被燒在營外。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bodies of those beasts, whose blood is brought into the sanctuary by the high priest for sin, are burned without the camp.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13:12  |  Hebrews 13:12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所以，耶穌要用自己的血叫百姓成聖，也就在城門外受苦。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Jesus also, that he might sanctify the people with his own blood, suffered without the gate.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13:13  |  Hebrews 13:13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這樣，我們也當出到營外，就了他去，忍受他所受的凌辱。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go forth therefore unto him without the camp, bearing his reproach.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13:14  |  Hebrews 13:14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我們在這裏本沒有常存的城，乃是尋求那將來的城。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here have we no continuing city, but we seek one to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13:15  |  Hebrews 13:15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我們應當靠着耶穌，常常以頌讚為祭獻給神，這就是那承認主名之人嘴唇的果子。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him therefore let us offer the sacrifice of praise to God continually, that is, the fruit of our lips giving thanks to his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13:16  |  Hebrews 13:16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只是不可忘記行善和捐輸的事，因為這樣的祭是神所喜悅的。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to do good and to communicate forget not: for with such sacrifices God is well pleased.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13:17  |  Hebrews 13:17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你們要依從那些引導你們的，且要順服；因他們為你們的靈魂時刻警醒，好像那將來交帳的人。你們要使他們交的時候有快樂，不致憂愁；若憂愁就與你們無益了。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Obey them that have the rule over you, and submit yourselves: for they watch for your souls, as they that must give account, that they may do it with joy, and not with grief: for that is unprofitable for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13:18  |  Hebrews 13:18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請你們為我們禱告，因我們自覺良心無虧，願意凡事按正道而行。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Pray for us: for we trust we have a good conscience, in all things willing to live honestly.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13:19  |  Hebrews 13:19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我更求你們為我禱告，使我快些回到你們那裏去。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beseech you the rather to do this, that I may be restored to you the sooner.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13:20  |  Hebrews 13:20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但願賜平安的神，就是那憑永約之血、使群羊的大牧人－我主耶穌從死裏復活的神，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God of peace, that brought again from the dead our Lord Jesus, that great shepherd of the sheep, through the blood of the everlasting covenant,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13:21  |  Hebrews 13:21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在各樣善事上成全你們，叫你們遵行他的旨意；又藉着耶穌基督在你們心裏行他所喜悅的事。願榮耀歸給他，直到永永遠遠。阿們！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you perfect in every good work to do his will, working in you that which is wellpleasing in his sight, through Jesus Christ; to whom be glory for ever and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13:22  |  Hebrews 13:22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弟兄們，我略略寫信給你們，望你們聽我勸勉的話。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beseech you, brethren, suffer the word of exhortation: for I have written a letter unto you in few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13:23  |  Hebrews 13:23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你們該知道，我們的兄弟提摩太已經釋放了；他若快來，我必同他去見你們。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that our brother Timothy is set at liberty; with whom, if he come shortly, I will see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13:24  |  Hebrews 13:24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請你們問引導你們的諸位和眾聖徒安。從意大利來的人也問你們安。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Salute all them that have the rule over you, and all the saints. They of Italy salute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希伯來書 13:25  |  Hebrews 13:25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願恩惠[常]與你們眾人同在。阿們！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be with you all.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2026-08-30T06:52:15.5670000Z</dcterms:created>
  <dcterms:modified xsi:type="dcterms:W3CDTF">2026-08-30T06:52:15.5670000Z</dcterms:modified>
</coreProperties>
</file>