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42234842a84c03" /><Relationship Type="http://schemas.openxmlformats.org/officeDocument/2006/relationships/extended-properties" Target="/docProps/app.xml" Id="R938c8a695017489c" /><Relationship Type="http://schemas.openxmlformats.org/officeDocument/2006/relationships/officeDocument" Target="/ppt/presentation.xml" Id="R48d4afd65cd348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1eb512b4cb44ec"/>
  </p:sldMasterIdLst>
  <p:notesMasterIdLst>
    <p:notesMasterId xmlns:r="http://schemas.openxmlformats.org/officeDocument/2006/relationships" r:id="Rb31e324385c64fd0"/>
  </p:notesMasterIdLst>
  <p:sldIdLst>
    <p:sldId xmlns:r="http://schemas.openxmlformats.org/officeDocument/2006/relationships" id="256" r:id="R7cb6e83e1b2342b5"/>
    <p:sldId xmlns:r="http://schemas.openxmlformats.org/officeDocument/2006/relationships" id="257" r:id="Rd72e18146c0f4a52"/>
    <p:sldId xmlns:r="http://schemas.openxmlformats.org/officeDocument/2006/relationships" id="258" r:id="R808e91ebfb6141af"/>
    <p:sldId xmlns:r="http://schemas.openxmlformats.org/officeDocument/2006/relationships" id="259" r:id="R3525359306e6408f"/>
    <p:sldId xmlns:r="http://schemas.openxmlformats.org/officeDocument/2006/relationships" id="260" r:id="R6a14390fd6b244ba"/>
    <p:sldId xmlns:r="http://schemas.openxmlformats.org/officeDocument/2006/relationships" id="261" r:id="Rf399807a71224b9f"/>
    <p:sldId xmlns:r="http://schemas.openxmlformats.org/officeDocument/2006/relationships" id="262" r:id="Rb6a64bd7904e4a39"/>
    <p:sldId xmlns:r="http://schemas.openxmlformats.org/officeDocument/2006/relationships" id="263" r:id="R878a4d9bae584d46"/>
    <p:sldId xmlns:r="http://schemas.openxmlformats.org/officeDocument/2006/relationships" id="264" r:id="Rb4e708038988446d"/>
    <p:sldId xmlns:r="http://schemas.openxmlformats.org/officeDocument/2006/relationships" id="265" r:id="R27cfbb01e239423d"/>
    <p:sldId xmlns:r="http://schemas.openxmlformats.org/officeDocument/2006/relationships" id="266" r:id="Re8be38cfd3c74ebe"/>
    <p:sldId xmlns:r="http://schemas.openxmlformats.org/officeDocument/2006/relationships" id="267" r:id="R104aeeb66d384c4a"/>
    <p:sldId xmlns:r="http://schemas.openxmlformats.org/officeDocument/2006/relationships" id="268" r:id="R2fb9ac4f74ef41a3"/>
    <p:sldId xmlns:r="http://schemas.openxmlformats.org/officeDocument/2006/relationships" id="269" r:id="R9670d0376dbd4657"/>
    <p:sldId xmlns:r="http://schemas.openxmlformats.org/officeDocument/2006/relationships" id="270" r:id="R6bc1d593911a4859"/>
    <p:sldId xmlns:r="http://schemas.openxmlformats.org/officeDocument/2006/relationships" id="271" r:id="Re1b3eaebd0414697"/>
    <p:sldId xmlns:r="http://schemas.openxmlformats.org/officeDocument/2006/relationships" id="272" r:id="R142d001dae394c01"/>
    <p:sldId xmlns:r="http://schemas.openxmlformats.org/officeDocument/2006/relationships" id="273" r:id="R8552c130ea62481a"/>
    <p:sldId xmlns:r="http://schemas.openxmlformats.org/officeDocument/2006/relationships" id="274" r:id="R364cca4441594696"/>
    <p:sldId xmlns:r="http://schemas.openxmlformats.org/officeDocument/2006/relationships" id="275" r:id="Rde62157b0ce1415e"/>
    <p:sldId xmlns:r="http://schemas.openxmlformats.org/officeDocument/2006/relationships" id="276" r:id="R601f611a2a074393"/>
    <p:sldId xmlns:r="http://schemas.openxmlformats.org/officeDocument/2006/relationships" id="277" r:id="R5f142773f5cd4a53"/>
    <p:sldId xmlns:r="http://schemas.openxmlformats.org/officeDocument/2006/relationships" id="278" r:id="R572dbd48fc654ca9"/>
    <p:sldId xmlns:r="http://schemas.openxmlformats.org/officeDocument/2006/relationships" id="279" r:id="Rd2a7f77ef6b04c1d"/>
    <p:sldId xmlns:r="http://schemas.openxmlformats.org/officeDocument/2006/relationships" id="280" r:id="R80faa81a0bbb4d72"/>
    <p:sldId xmlns:r="http://schemas.openxmlformats.org/officeDocument/2006/relationships" id="281" r:id="Rbd8a7f8de0344d17"/>
    <p:sldId xmlns:r="http://schemas.openxmlformats.org/officeDocument/2006/relationships" id="282" r:id="Rcc59dd6ed33f4b1e"/>
    <p:sldId xmlns:r="http://schemas.openxmlformats.org/officeDocument/2006/relationships" id="283" r:id="R0086f4cc6c894166"/>
    <p:sldId xmlns:r="http://schemas.openxmlformats.org/officeDocument/2006/relationships" id="284" r:id="Rf929fa4520f6431a"/>
    <p:sldId xmlns:r="http://schemas.openxmlformats.org/officeDocument/2006/relationships" id="285" r:id="R1e87555d5f55480a"/>
    <p:sldId xmlns:r="http://schemas.openxmlformats.org/officeDocument/2006/relationships" id="286" r:id="R8e030bdced844891"/>
    <p:sldId xmlns:r="http://schemas.openxmlformats.org/officeDocument/2006/relationships" id="287" r:id="Redf028edcce74bf7"/>
    <p:sldId xmlns:r="http://schemas.openxmlformats.org/officeDocument/2006/relationships" id="288" r:id="R4e2dbbcdcc944628"/>
    <p:sldId xmlns:r="http://schemas.openxmlformats.org/officeDocument/2006/relationships" id="289" r:id="R3b3f3c43d9684078"/>
    <p:sldId xmlns:r="http://schemas.openxmlformats.org/officeDocument/2006/relationships" id="290" r:id="R4332e16d5e314dc1"/>
    <p:sldId xmlns:r="http://schemas.openxmlformats.org/officeDocument/2006/relationships" id="291" r:id="R691cddfce05d4a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17eb6aad854953" /><Relationship Type="http://schemas.openxmlformats.org/officeDocument/2006/relationships/slideMaster" Target="/ppt/slideMasters/slideMaster1.xml" Id="Rf01eb512b4cb44ec" /><Relationship Type="http://schemas.openxmlformats.org/officeDocument/2006/relationships/notesMaster" Target="/ppt/notesMasters/notesMaster1.xml" Id="Rb31e324385c64fd0" /><Relationship Type="http://schemas.openxmlformats.org/officeDocument/2006/relationships/presProps" Target="/ppt/presProps.xml" Id="Rd97493c1eaca401f" /><Relationship Type="http://schemas.openxmlformats.org/officeDocument/2006/relationships/tableStyles" Target="/ppt/tableStyles.xml" Id="R6a09bc1ea58d4485" /><Relationship Type="http://schemas.openxmlformats.org/officeDocument/2006/relationships/slide" Target="/ppt/slides/slide1.xml" Id="R7cb6e83e1b2342b5" /><Relationship Type="http://schemas.openxmlformats.org/officeDocument/2006/relationships/slide" Target="/ppt/slides/slide2.xml" Id="Rd72e18146c0f4a52" /><Relationship Type="http://schemas.openxmlformats.org/officeDocument/2006/relationships/slide" Target="/ppt/slides/slide3.xml" Id="R808e91ebfb6141af" /><Relationship Type="http://schemas.openxmlformats.org/officeDocument/2006/relationships/slide" Target="/ppt/slides/slide4.xml" Id="R3525359306e6408f" /><Relationship Type="http://schemas.openxmlformats.org/officeDocument/2006/relationships/slide" Target="/ppt/slides/slide5.xml" Id="R6a14390fd6b244ba" /><Relationship Type="http://schemas.openxmlformats.org/officeDocument/2006/relationships/slide" Target="/ppt/slides/slide6.xml" Id="Rf399807a71224b9f" /><Relationship Type="http://schemas.openxmlformats.org/officeDocument/2006/relationships/slide" Target="/ppt/slides/slide7.xml" Id="Rb6a64bd7904e4a39" /><Relationship Type="http://schemas.openxmlformats.org/officeDocument/2006/relationships/slide" Target="/ppt/slides/slide8.xml" Id="R878a4d9bae584d46" /><Relationship Type="http://schemas.openxmlformats.org/officeDocument/2006/relationships/slide" Target="/ppt/slides/slide9.xml" Id="Rb4e708038988446d" /><Relationship Type="http://schemas.openxmlformats.org/officeDocument/2006/relationships/slide" Target="/ppt/slides/slide10.xml" Id="R27cfbb01e239423d" /><Relationship Type="http://schemas.openxmlformats.org/officeDocument/2006/relationships/slide" Target="/ppt/slides/slide11.xml" Id="Re8be38cfd3c74ebe" /><Relationship Type="http://schemas.openxmlformats.org/officeDocument/2006/relationships/slide" Target="/ppt/slides/slide12.xml" Id="R104aeeb66d384c4a" /><Relationship Type="http://schemas.openxmlformats.org/officeDocument/2006/relationships/slide" Target="/ppt/slides/slide13.xml" Id="R2fb9ac4f74ef41a3" /><Relationship Type="http://schemas.openxmlformats.org/officeDocument/2006/relationships/slide" Target="/ppt/slides/slide14.xml" Id="R9670d0376dbd4657" /><Relationship Type="http://schemas.openxmlformats.org/officeDocument/2006/relationships/slide" Target="/ppt/slides/slide15.xml" Id="R6bc1d593911a4859" /><Relationship Type="http://schemas.openxmlformats.org/officeDocument/2006/relationships/slide" Target="/ppt/slides/slide16.xml" Id="Re1b3eaebd0414697" /><Relationship Type="http://schemas.openxmlformats.org/officeDocument/2006/relationships/slide" Target="/ppt/slides/slide17.xml" Id="R142d001dae394c01" /><Relationship Type="http://schemas.openxmlformats.org/officeDocument/2006/relationships/slide" Target="/ppt/slides/slide18.xml" Id="R8552c130ea62481a" /><Relationship Type="http://schemas.openxmlformats.org/officeDocument/2006/relationships/slide" Target="/ppt/slides/slide19.xml" Id="R364cca4441594696" /><Relationship Type="http://schemas.openxmlformats.org/officeDocument/2006/relationships/slide" Target="/ppt/slides/slide20.xml" Id="Rde62157b0ce1415e" /><Relationship Type="http://schemas.openxmlformats.org/officeDocument/2006/relationships/slide" Target="/ppt/slides/slide21.xml" Id="R601f611a2a074393" /><Relationship Type="http://schemas.openxmlformats.org/officeDocument/2006/relationships/slide" Target="/ppt/slides/slide22.xml" Id="R5f142773f5cd4a53" /><Relationship Type="http://schemas.openxmlformats.org/officeDocument/2006/relationships/slide" Target="/ppt/slides/slide23.xml" Id="R572dbd48fc654ca9" /><Relationship Type="http://schemas.openxmlformats.org/officeDocument/2006/relationships/slide" Target="/ppt/slides/slide24.xml" Id="Rd2a7f77ef6b04c1d" /><Relationship Type="http://schemas.openxmlformats.org/officeDocument/2006/relationships/slide" Target="/ppt/slides/slide25.xml" Id="R80faa81a0bbb4d72" /><Relationship Type="http://schemas.openxmlformats.org/officeDocument/2006/relationships/slide" Target="/ppt/slides/slide26.xml" Id="Rbd8a7f8de0344d17" /><Relationship Type="http://schemas.openxmlformats.org/officeDocument/2006/relationships/slide" Target="/ppt/slides/slide27.xml" Id="Rcc59dd6ed33f4b1e" /><Relationship Type="http://schemas.openxmlformats.org/officeDocument/2006/relationships/slide" Target="/ppt/slides/slide28.xml" Id="R0086f4cc6c894166" /><Relationship Type="http://schemas.openxmlformats.org/officeDocument/2006/relationships/slide" Target="/ppt/slides/slide29.xml" Id="Rf929fa4520f6431a" /><Relationship Type="http://schemas.openxmlformats.org/officeDocument/2006/relationships/slide" Target="/ppt/slides/slide30.xml" Id="R1e87555d5f55480a" /><Relationship Type="http://schemas.openxmlformats.org/officeDocument/2006/relationships/slide" Target="/ppt/slides/slide31.xml" Id="R8e030bdced844891" /><Relationship Type="http://schemas.openxmlformats.org/officeDocument/2006/relationships/slide" Target="/ppt/slides/slide32.xml" Id="Redf028edcce74bf7" /><Relationship Type="http://schemas.openxmlformats.org/officeDocument/2006/relationships/slide" Target="/ppt/slides/slide33.xml" Id="R4e2dbbcdcc944628" /><Relationship Type="http://schemas.openxmlformats.org/officeDocument/2006/relationships/slide" Target="/ppt/slides/slide34.xml" Id="R3b3f3c43d9684078" /><Relationship Type="http://schemas.openxmlformats.org/officeDocument/2006/relationships/slide" Target="/ppt/slides/slide35.xml" Id="R4332e16d5e314dc1" /><Relationship Type="http://schemas.openxmlformats.org/officeDocument/2006/relationships/slide" Target="/ppt/slides/slide36.xml" Id="R691cddfce05d4a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bc2d4801d148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717a4a7188d44e1" /><Relationship Type="http://schemas.openxmlformats.org/officeDocument/2006/relationships/notesMaster" Target="/ppt/notesMasters/notesMaster1.xml" Id="R0face926c1274b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9fb7b4381a4cb5" /><Relationship Type="http://schemas.openxmlformats.org/officeDocument/2006/relationships/notesMaster" Target="/ppt/notesMasters/notesMaster1.xml" Id="Rff3429d3208f41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70c7352abf4f7e" /><Relationship Type="http://schemas.openxmlformats.org/officeDocument/2006/relationships/notesMaster" Target="/ppt/notesMasters/notesMaster1.xml" Id="R5ed72c1a618441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b7811a2a3844170" /><Relationship Type="http://schemas.openxmlformats.org/officeDocument/2006/relationships/notesMaster" Target="/ppt/notesMasters/notesMaster1.xml" Id="R163add4b17714d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fa46478f0247b8" /><Relationship Type="http://schemas.openxmlformats.org/officeDocument/2006/relationships/notesMaster" Target="/ppt/notesMasters/notesMaster1.xml" Id="R94132f159bfe4b1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788181b35374c2c" /><Relationship Type="http://schemas.openxmlformats.org/officeDocument/2006/relationships/notesMaster" Target="/ppt/notesMasters/notesMaster1.xml" Id="Rb7c09647c1754b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30465e3a534a29" /><Relationship Type="http://schemas.openxmlformats.org/officeDocument/2006/relationships/notesMaster" Target="/ppt/notesMasters/notesMaster1.xml" Id="Re7c57d5d05d14c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6ab747e28a04fe4" /><Relationship Type="http://schemas.openxmlformats.org/officeDocument/2006/relationships/notesMaster" Target="/ppt/notesMasters/notesMaster1.xml" Id="R09527e00558f48e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5b3dcd9289b4bab" /><Relationship Type="http://schemas.openxmlformats.org/officeDocument/2006/relationships/notesMaster" Target="/ppt/notesMasters/notesMaster1.xml" Id="R5242e5fbff4e400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85909e75fc4ae8" /><Relationship Type="http://schemas.openxmlformats.org/officeDocument/2006/relationships/notesMaster" Target="/ppt/notesMasters/notesMaster1.xml" Id="Ra46690ec3b054a9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fc5eaba7b104dcc" /><Relationship Type="http://schemas.openxmlformats.org/officeDocument/2006/relationships/notesMaster" Target="/ppt/notesMasters/notesMaster1.xml" Id="R5a5e282f401f419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18be6a5369347c1" /><Relationship Type="http://schemas.openxmlformats.org/officeDocument/2006/relationships/notesMaster" Target="/ppt/notesMasters/notesMaster1.xml" Id="R9abe1e96d7704f2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4357c7b1fc64507" /><Relationship Type="http://schemas.openxmlformats.org/officeDocument/2006/relationships/notesMaster" Target="/ppt/notesMasters/notesMaster1.xml" Id="R6537dee72b90435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d3101a7bbbc4f7a" /><Relationship Type="http://schemas.openxmlformats.org/officeDocument/2006/relationships/notesMaster" Target="/ppt/notesMasters/notesMaster1.xml" Id="Rf6ddbfff7b93433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c54b24a6ad24d86" /><Relationship Type="http://schemas.openxmlformats.org/officeDocument/2006/relationships/notesMaster" Target="/ppt/notesMasters/notesMaster1.xml" Id="Rc5e83856cd42490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aa38b91b3ba4e24" /><Relationship Type="http://schemas.openxmlformats.org/officeDocument/2006/relationships/notesMaster" Target="/ppt/notesMasters/notesMaster1.xml" Id="Rf5cf84b1af864be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82bde85ec1e4079" /><Relationship Type="http://schemas.openxmlformats.org/officeDocument/2006/relationships/notesMaster" Target="/ppt/notesMasters/notesMaster1.xml" Id="R82be0b963d9545a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43b76d4fb644271" /><Relationship Type="http://schemas.openxmlformats.org/officeDocument/2006/relationships/notesMaster" Target="/ppt/notesMasters/notesMaster1.xml" Id="Rf20dda60ffe3404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69f8570140f4c99" /><Relationship Type="http://schemas.openxmlformats.org/officeDocument/2006/relationships/notesMaster" Target="/ppt/notesMasters/notesMaster1.xml" Id="R9a7534550107404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08f8dcd672c4890" /><Relationship Type="http://schemas.openxmlformats.org/officeDocument/2006/relationships/notesMaster" Target="/ppt/notesMasters/notesMaster1.xml" Id="R55192c8535aa477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77e21968df5444e" /><Relationship Type="http://schemas.openxmlformats.org/officeDocument/2006/relationships/notesMaster" Target="/ppt/notesMasters/notesMaster1.xml" Id="Rae79b55b9064434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2694e4fd3234e7f" /><Relationship Type="http://schemas.openxmlformats.org/officeDocument/2006/relationships/notesMaster" Target="/ppt/notesMasters/notesMaster1.xml" Id="Ra9566ab455c443b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86749a912bf4427" /><Relationship Type="http://schemas.openxmlformats.org/officeDocument/2006/relationships/notesMaster" Target="/ppt/notesMasters/notesMaster1.xml" Id="Re359619aaf83439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7db16d611c545b6" /><Relationship Type="http://schemas.openxmlformats.org/officeDocument/2006/relationships/notesMaster" Target="/ppt/notesMasters/notesMaster1.xml" Id="R7c00fa0636704fe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7af1e15a8274e85" /><Relationship Type="http://schemas.openxmlformats.org/officeDocument/2006/relationships/notesMaster" Target="/ppt/notesMasters/notesMaster1.xml" Id="R1c79c86fba1342c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2423c109db44663" /><Relationship Type="http://schemas.openxmlformats.org/officeDocument/2006/relationships/notesMaster" Target="/ppt/notesMasters/notesMaster1.xml" Id="R0b71bc80cfa14e4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b55454149164a08" /><Relationship Type="http://schemas.openxmlformats.org/officeDocument/2006/relationships/notesMaster" Target="/ppt/notesMasters/notesMaster1.xml" Id="R7f592f9a785244e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d296cd2e2eb4d79" /><Relationship Type="http://schemas.openxmlformats.org/officeDocument/2006/relationships/notesMaster" Target="/ppt/notesMasters/notesMaster1.xml" Id="R8eb0c4d732ce410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61376c4d7d749f4" /><Relationship Type="http://schemas.openxmlformats.org/officeDocument/2006/relationships/notesMaster" Target="/ppt/notesMasters/notesMaster1.xml" Id="R713adf7ee0ab4d2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2f76992849a4834" /><Relationship Type="http://schemas.openxmlformats.org/officeDocument/2006/relationships/notesMaster" Target="/ppt/notesMasters/notesMaster1.xml" Id="R62efe11d9b2c453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d8204416da84102" /><Relationship Type="http://schemas.openxmlformats.org/officeDocument/2006/relationships/notesMaster" Target="/ppt/notesMasters/notesMaster1.xml" Id="Rb31165d5bae3419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77b3405e6324a38" /><Relationship Type="http://schemas.openxmlformats.org/officeDocument/2006/relationships/notesMaster" Target="/ppt/notesMasters/notesMaster1.xml" Id="Re0de534fe4ae4ca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a3690160df84df8" /><Relationship Type="http://schemas.openxmlformats.org/officeDocument/2006/relationships/notesMaster" Target="/ppt/notesMasters/notesMaster1.xml" Id="R99932430740f484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25cbfd64b024789" /><Relationship Type="http://schemas.openxmlformats.org/officeDocument/2006/relationships/notesMaster" Target="/ppt/notesMasters/notesMaster1.xml" Id="Rf347045efdd4406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789a483457d4efc" /><Relationship Type="http://schemas.openxmlformats.org/officeDocument/2006/relationships/notesMaster" Target="/ppt/notesMasters/notesMaster1.xml" Id="R92bf479c76264509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c540beb0c6b44cf" /><Relationship Type="http://schemas.openxmlformats.org/officeDocument/2006/relationships/notesMaster" Target="/ppt/notesMasters/notesMaster1.xml" Id="R8e85c20ed9e94c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fbaa7b56be49eb" /><Relationship Type="http://schemas.openxmlformats.org/officeDocument/2006/relationships/image" Target="/ppt/media/image.png" Id="R61f1b9978c334b4e" /><Relationship Type="http://schemas.openxmlformats.org/officeDocument/2006/relationships/image" Target="/ppt/media/image2.png" Id="Rc2afb05598c044d2" /><Relationship Type="http://schemas.openxmlformats.org/officeDocument/2006/relationships/image" Target="/ppt/media/image.jpeg" Id="Rc546830cc8ea42e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083b68bb014c2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1f1b9978c334b4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2afb05598c044d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6830cc8ea42e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4c5ecefccf4d44" /><Relationship Type="http://schemas.openxmlformats.org/officeDocument/2006/relationships/slideLayout" Target="/ppt/slideLayouts/slideLayout1.xml" Id="Rf5f76b75f6724981" /><Relationship Type="http://schemas.openxmlformats.org/officeDocument/2006/relationships/slideLayout" Target="/ppt/slideLayouts/slideLayout2.xml" Id="Rc92d1edb1953421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f76b75f6724981"/>
    <p:sldLayoutId xmlns:r="http://schemas.openxmlformats.org/officeDocument/2006/relationships" id="2147483650" r:id="Rc92d1edb1953421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7edd8bfdb3446f" /><Relationship Type="http://schemas.openxmlformats.org/officeDocument/2006/relationships/notesSlide" Target="/ppt/notesSlides/notesSlide1.xml" Id="R9b002af3c2314c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696f5457e4456a" /><Relationship Type="http://schemas.openxmlformats.org/officeDocument/2006/relationships/notesSlide" Target="/ppt/notesSlides/notesSlide2.xml" Id="Rec221817aa9c43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7f6483072b419b" /><Relationship Type="http://schemas.openxmlformats.org/officeDocument/2006/relationships/notesSlide" Target="/ppt/notesSlides/notesSlide3.xml" Id="R568c300736ca40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593c2d01474543" /><Relationship Type="http://schemas.openxmlformats.org/officeDocument/2006/relationships/notesSlide" Target="/ppt/notesSlides/notesSlide4.xml" Id="R5bd49b5fba9842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d3a3e723bf4428" /><Relationship Type="http://schemas.openxmlformats.org/officeDocument/2006/relationships/notesSlide" Target="/ppt/notesSlides/notesSlide5.xml" Id="R72790591d9bd40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9c1568bf174074" /><Relationship Type="http://schemas.openxmlformats.org/officeDocument/2006/relationships/notesSlide" Target="/ppt/notesSlides/notesSlide6.xml" Id="R13be7bfb0b0e44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cb0da8a8104600" /><Relationship Type="http://schemas.openxmlformats.org/officeDocument/2006/relationships/notesSlide" Target="/ppt/notesSlides/notesSlide7.xml" Id="Rf1c3e70b21f443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4e420ee28c499c" /><Relationship Type="http://schemas.openxmlformats.org/officeDocument/2006/relationships/notesSlide" Target="/ppt/notesSlides/notesSlide8.xml" Id="R022c1ef4f1354b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ef41c00ca54143" /><Relationship Type="http://schemas.openxmlformats.org/officeDocument/2006/relationships/notesSlide" Target="/ppt/notesSlides/notesSlide9.xml" Id="R962c214686f64f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00683c5fd740ba" /><Relationship Type="http://schemas.openxmlformats.org/officeDocument/2006/relationships/notesSlide" Target="/ppt/notesSlides/notesSlide10.xml" Id="R75a3d721d1f345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a9fbd86e464d57" /><Relationship Type="http://schemas.openxmlformats.org/officeDocument/2006/relationships/notesSlide" Target="/ppt/notesSlides/notesSlide11.xml" Id="Rf11e01c168d8431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8ed77da4da40bd" /><Relationship Type="http://schemas.openxmlformats.org/officeDocument/2006/relationships/notesSlide" Target="/ppt/notesSlides/notesSlide12.xml" Id="Rb5fe5c4f7d3d48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db6f900a544b49" /><Relationship Type="http://schemas.openxmlformats.org/officeDocument/2006/relationships/notesSlide" Target="/ppt/notesSlides/notesSlide13.xml" Id="Rdb6ee88a9d34455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8cf5571bce4f33" /><Relationship Type="http://schemas.openxmlformats.org/officeDocument/2006/relationships/notesSlide" Target="/ppt/notesSlides/notesSlide14.xml" Id="Rf996ec1eac694f7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0835abc5084a47" /><Relationship Type="http://schemas.openxmlformats.org/officeDocument/2006/relationships/notesSlide" Target="/ppt/notesSlides/notesSlide15.xml" Id="R4199381cc2ef435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7196754fb046fb" /><Relationship Type="http://schemas.openxmlformats.org/officeDocument/2006/relationships/notesSlide" Target="/ppt/notesSlides/notesSlide16.xml" Id="R0e727581b03b47f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48e66e10484e33" /><Relationship Type="http://schemas.openxmlformats.org/officeDocument/2006/relationships/notesSlide" Target="/ppt/notesSlides/notesSlide17.xml" Id="R8077ac120dc4481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c0c1df35204d8d" /><Relationship Type="http://schemas.openxmlformats.org/officeDocument/2006/relationships/notesSlide" Target="/ppt/notesSlides/notesSlide18.xml" Id="R90f4318e2613481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e871f7442e40f1" /><Relationship Type="http://schemas.openxmlformats.org/officeDocument/2006/relationships/notesSlide" Target="/ppt/notesSlides/notesSlide19.xml" Id="Re17f4f6112b645c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abdd44a12c4a86" /><Relationship Type="http://schemas.openxmlformats.org/officeDocument/2006/relationships/notesSlide" Target="/ppt/notesSlides/notesSlide20.xml" Id="Rea50f3b925714af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c6ebde5edd4d0c" /><Relationship Type="http://schemas.openxmlformats.org/officeDocument/2006/relationships/notesSlide" Target="/ppt/notesSlides/notesSlide21.xml" Id="R0145cb28630e426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8912d131a94bf6" /><Relationship Type="http://schemas.openxmlformats.org/officeDocument/2006/relationships/notesSlide" Target="/ppt/notesSlides/notesSlide22.xml" Id="Ra5412d33d23e481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5e9504cd0a4570" /><Relationship Type="http://schemas.openxmlformats.org/officeDocument/2006/relationships/notesSlide" Target="/ppt/notesSlides/notesSlide23.xml" Id="R2f29839fb786402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6171b155c7414d" /><Relationship Type="http://schemas.openxmlformats.org/officeDocument/2006/relationships/notesSlide" Target="/ppt/notesSlides/notesSlide24.xml" Id="Rc2730503e3b7420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84543183064e31" /><Relationship Type="http://schemas.openxmlformats.org/officeDocument/2006/relationships/notesSlide" Target="/ppt/notesSlides/notesSlide25.xml" Id="Rc3bb95e21aa74bb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e880be46f44492" /><Relationship Type="http://schemas.openxmlformats.org/officeDocument/2006/relationships/notesSlide" Target="/ppt/notesSlides/notesSlide26.xml" Id="R8a8700ebff834ad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47115262c54e7c" /><Relationship Type="http://schemas.openxmlformats.org/officeDocument/2006/relationships/notesSlide" Target="/ppt/notesSlides/notesSlide27.xml" Id="R5ff73ff64a3f46a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15959c9a0b4a3f" /><Relationship Type="http://schemas.openxmlformats.org/officeDocument/2006/relationships/notesSlide" Target="/ppt/notesSlides/notesSlide28.xml" Id="Re5715ef8fbf3409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5a463787af492c" /><Relationship Type="http://schemas.openxmlformats.org/officeDocument/2006/relationships/notesSlide" Target="/ppt/notesSlides/notesSlide29.xml" Id="R25318a2dbf06416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b986a508e5421e" /><Relationship Type="http://schemas.openxmlformats.org/officeDocument/2006/relationships/notesSlide" Target="/ppt/notesSlides/notesSlide30.xml" Id="Rb1813db75ab744e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af2b1dc15e428a" /><Relationship Type="http://schemas.openxmlformats.org/officeDocument/2006/relationships/notesSlide" Target="/ppt/notesSlides/notesSlide31.xml" Id="R2c33dfc0a348471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85570d19df4eac" /><Relationship Type="http://schemas.openxmlformats.org/officeDocument/2006/relationships/notesSlide" Target="/ppt/notesSlides/notesSlide32.xml" Id="Rae0f20642ed74e0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fc2c60af37426e" /><Relationship Type="http://schemas.openxmlformats.org/officeDocument/2006/relationships/notesSlide" Target="/ppt/notesSlides/notesSlide33.xml" Id="R59f1b8e7306d406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0849ebed85454b" /><Relationship Type="http://schemas.openxmlformats.org/officeDocument/2006/relationships/notesSlide" Target="/ppt/notesSlides/notesSlide34.xml" Id="R40c328b6c0d7411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c92f20f0b142dd" /><Relationship Type="http://schemas.openxmlformats.org/officeDocument/2006/relationships/notesSlide" Target="/ppt/notesSlides/notesSlide35.xml" Id="Rf2ee06dcbe7d4fd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6a5ed903704c4c" /><Relationship Type="http://schemas.openxmlformats.org/officeDocument/2006/relationships/notesSlide" Target="/ppt/notesSlides/notesSlide36.xml" Id="R06d2b9a697074b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  |  Job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Job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  |  Job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我真知道是這樣； 但人在神面前怎能成為義呢？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it is so of a truth: but how should man be just with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9:3  |  Job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若願意與他爭辯， 千中之一也不能回答。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he will contend with him, he cannot answer him one of a thousand.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9:4  |  Job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他心裏有智慧，且大有能力。 誰向神剛硬而得亨通呢？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wise in heart, and mighty in strength: who hath hardened himself against him, and hath prospered?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9:5  |  Job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他發怒，把山翻倒挪移， 山並不知覺。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removeth the mountains, and they know not: which overturneth them in his anger.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9:6  |  Job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他使地震動，離其本位， 地的柱子就搖撼。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shaketh the earth out of her place, and the pillars thereof tremble.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9:7  |  Job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他吩咐日頭不出來，就不出來， 又封閉眾星。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commandeth the sun, and it riseth not; and sealeth up the stars.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9:8  |  Job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他獨自鋪張蒼天， 步行在海浪之上。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alone spreadeth out the heavens, and treadeth upon the waves of the sea.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9:9  |  Job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他造北斗、參星、昴星， 並南方的密宮；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maketh Arcturus, Orion, and Pleiades, and the chambers of the south.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9:10  |  Job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他行大事，不可測度， 行奇事，不可勝數。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doeth great things past finding out; yea, and wonders without number.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9:11  |  Job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他從我旁邊經過，我卻不看見； 他在我面前行走，我倒不知覺。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he goeth by me, and I see him not: he passeth on also, but I perceive him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9:12  |  Job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他奪取，誰能阻擋？ 誰敢問他：你做甚麼？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taketh away, who can hinder him? who will say unto him, What doest thou?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9:13  |  Job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神必不收回他的怒氣； 扶助拉哈伯的，屈身在他以下。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God will not withdraw his anger, the proud helpers do stoop under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9:14  |  Job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既是這樣，我怎敢回答他， 怎敢選擇言語與他[辯論呢]？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much less shall I answer him, and choose out my words to reason with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9:15  |  Job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我雖有義，也不回答他， 只要向那審判我的懇求。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Whom, though I were righteous, yet would I not answer, but I would make supplication to my judge.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9:16  |  Job 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我若呼籲，他應允我； 我仍不信他真聽我的聲音。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had called, and he had answered me; yet would I not believe that he had hearkened unto my voice.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9:17  |  Job 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他用暴風折斷我， 無故地加增我的損傷。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breaketh me with a tempest, and multiplieth my wounds without cause.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9:18  |  Job 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我就是喘一口氣，他都不容， 倒使我滿心苦惱。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not suffer me to take my breath, but filleth me with bitterness.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9:19  |  Job 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[若論]力量，[他真有]能力！ 若論審判，[他說]誰能將我傳來呢？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speak of strength, lo, he is strong: and if of judgment, who shall set me a time to plead?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9:20  |  Job 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我雖有義，自己的口要定我為有罪； 我雖完全，我口必顯我為彎曲。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justify myself, mine own mouth shall condemn me: if I say, I am perfect, it shall also prove me perverse.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9:21  |  Job 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我本完全，不顧自己； 我厭惡我的性命。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I were perfect, yet would I not know my soul: I would despise my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9:22  |  Job 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[善惡無分]，都是一樣； 所以我說，完全人和惡人，他都滅絕。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one thing, therefore I said it, He destroyeth the perfect and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9:23  |  Job 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若忽然遭殺害之禍， 他必戲笑無辜的人遇難。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scourge slay suddenly, he will laugh at the trial of the innocent.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9:24  |  Job 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世界交在惡人手中； 蒙蔽世界審判官的臉， 若不是他，是誰呢？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earth is given into the hand of the wicked: he covereth the faces of the judges thereof; if not, where, and who is he?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9:25  |  Job 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我的日子比跑信的更快， 急速過去，不見福樂。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my days are swifter than a post: they flee away, they see no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9:26  |  Job 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我的日子過去如快船， 如急落抓食的鷹。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passed away as the swift ships: as the eagle that hasteth to the prey.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9:27  |  Job 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我若說：我要忘記我的哀情， 除去我的[愁容]，心中暢快；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say, I will forget my complaint, I will leave off my heaviness, and comfort myself: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9:28  |  Job 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我因愁苦而懼怕， 知道你必不以我為無辜。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afraid of all my sorrows, I know that thou wilt not hold me innocent.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9:29  |  Job 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我必被你定為有罪， 我何必徒然勞苦呢？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be wicked, why then labour I in vain?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9:30  |  Job 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我若用雪水洗身， 用鹼潔淨我的手，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wash myself with snow water, and make my hands never so clean;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9:31  |  Job 9:31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你還要扔我在坑裏， 我的衣服都憎惡我。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shalt thou plunge me in the ditch, and mine own clothes shall abhor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9:32  |  Job 9:32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他本不像我是人，使我可以回答他， 又使我們可以同聽審判。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is not a man, as I am, that I should answer him, and we should come together in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9:33  |  Job 9:33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我們中間沒有聽訟的人 可以向我們兩造按手。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is there any daysman betwixt us, that might lay his hand upon us both.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9:34  |  Job 9:34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願他把杖離開我， 不使驚惶威嚇我。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him take his rod away from me, and let not his fear terrify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9:35  |  Job 9:35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我就說話，也不懼怕他， 現在我卻不是那樣。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would I speak, and not fear him; but it is not so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2026-08-30T04:25:21.8410000Z</dcterms:created>
  <dcterms:modified xsi:type="dcterms:W3CDTF">2026-08-30T04:25:21.8410000Z</dcterms:modified>
</coreProperties>
</file>