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bdb7458c0fa47d9" /><Relationship Type="http://schemas.openxmlformats.org/officeDocument/2006/relationships/extended-properties" Target="/docProps/app.xml" Id="R67562b2c98b74bfc" /><Relationship Type="http://schemas.openxmlformats.org/officeDocument/2006/relationships/officeDocument" Target="/ppt/presentation.xml" Id="R37784e1f3ee94709" /></Relationships>
</file>

<file path=ppt/presentation.xml><?xml version="1.0" encoding="utf-8"?>
<p:presentation xmlns:p="http://schemas.openxmlformats.org/presentationml/2006/main">
  <p:sldMasterIdLst>
    <p:sldMasterId xmlns:r="http://schemas.openxmlformats.org/officeDocument/2006/relationships" id="2147483648" r:id="R5b7d75a9bfea4180"/>
  </p:sldMasterIdLst>
  <p:notesMasterIdLst>
    <p:notesMasterId xmlns:r="http://schemas.openxmlformats.org/officeDocument/2006/relationships" r:id="R8ba8867e2c57413f"/>
  </p:notesMasterIdLst>
  <p:sldIdLst>
    <p:sldId xmlns:r="http://schemas.openxmlformats.org/officeDocument/2006/relationships" id="256" r:id="R9e7dbc08813644aa"/>
    <p:sldId xmlns:r="http://schemas.openxmlformats.org/officeDocument/2006/relationships" id="257" r:id="Rd6c09418d02a4e4f"/>
    <p:sldId xmlns:r="http://schemas.openxmlformats.org/officeDocument/2006/relationships" id="258" r:id="Rcdb36ab8190842a9"/>
    <p:sldId xmlns:r="http://schemas.openxmlformats.org/officeDocument/2006/relationships" id="259" r:id="R2b1ab15272844b1d"/>
    <p:sldId xmlns:r="http://schemas.openxmlformats.org/officeDocument/2006/relationships" id="260" r:id="R8ac02d42caf04448"/>
    <p:sldId xmlns:r="http://schemas.openxmlformats.org/officeDocument/2006/relationships" id="261" r:id="R24ca80fb8d9c48ed"/>
    <p:sldId xmlns:r="http://schemas.openxmlformats.org/officeDocument/2006/relationships" id="262" r:id="R31a6eb6b536d462b"/>
    <p:sldId xmlns:r="http://schemas.openxmlformats.org/officeDocument/2006/relationships" id="263" r:id="Rab9765b3ca6141ab"/>
    <p:sldId xmlns:r="http://schemas.openxmlformats.org/officeDocument/2006/relationships" id="264" r:id="Rbfe2d886bbb8415a"/>
    <p:sldId xmlns:r="http://schemas.openxmlformats.org/officeDocument/2006/relationships" id="265" r:id="Rc7778592ab684d3d"/>
    <p:sldId xmlns:r="http://schemas.openxmlformats.org/officeDocument/2006/relationships" id="266" r:id="Rd8e9245754474f1a"/>
    <p:sldId xmlns:r="http://schemas.openxmlformats.org/officeDocument/2006/relationships" id="267" r:id="R0445086e0a9543df"/>
    <p:sldId xmlns:r="http://schemas.openxmlformats.org/officeDocument/2006/relationships" id="268" r:id="Rb8f279cfa07649d3"/>
    <p:sldId xmlns:r="http://schemas.openxmlformats.org/officeDocument/2006/relationships" id="269" r:id="Rb3169a92f94b46b8"/>
    <p:sldId xmlns:r="http://schemas.openxmlformats.org/officeDocument/2006/relationships" id="270" r:id="Rf2b84513c2a14dda"/>
    <p:sldId xmlns:r="http://schemas.openxmlformats.org/officeDocument/2006/relationships" id="271" r:id="Rb7df75abbb9f416a"/>
    <p:sldId xmlns:r="http://schemas.openxmlformats.org/officeDocument/2006/relationships" id="272" r:id="R8aa589af2b2c4fbc"/>
    <p:sldId xmlns:r="http://schemas.openxmlformats.org/officeDocument/2006/relationships" id="273" r:id="R101f97260f7a4d97"/>
    <p:sldId xmlns:r="http://schemas.openxmlformats.org/officeDocument/2006/relationships" id="274" r:id="Rf98cbdf2d22c4a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fa76fb76104254" /><Relationship Type="http://schemas.openxmlformats.org/officeDocument/2006/relationships/slideMaster" Target="/ppt/slideMasters/slideMaster1.xml" Id="R5b7d75a9bfea4180" /><Relationship Type="http://schemas.openxmlformats.org/officeDocument/2006/relationships/notesMaster" Target="/ppt/notesMasters/notesMaster1.xml" Id="R8ba8867e2c57413f" /><Relationship Type="http://schemas.openxmlformats.org/officeDocument/2006/relationships/presProps" Target="/ppt/presProps.xml" Id="R9e81307ca8894192" /><Relationship Type="http://schemas.openxmlformats.org/officeDocument/2006/relationships/tableStyles" Target="/ppt/tableStyles.xml" Id="R8c7338a2a0974875" /><Relationship Type="http://schemas.openxmlformats.org/officeDocument/2006/relationships/slide" Target="/ppt/slides/slide1.xml" Id="R9e7dbc08813644aa" /><Relationship Type="http://schemas.openxmlformats.org/officeDocument/2006/relationships/slide" Target="/ppt/slides/slide2.xml" Id="Rd6c09418d02a4e4f" /><Relationship Type="http://schemas.openxmlformats.org/officeDocument/2006/relationships/slide" Target="/ppt/slides/slide3.xml" Id="Rcdb36ab8190842a9" /><Relationship Type="http://schemas.openxmlformats.org/officeDocument/2006/relationships/slide" Target="/ppt/slides/slide4.xml" Id="R2b1ab15272844b1d" /><Relationship Type="http://schemas.openxmlformats.org/officeDocument/2006/relationships/slide" Target="/ppt/slides/slide5.xml" Id="R8ac02d42caf04448" /><Relationship Type="http://schemas.openxmlformats.org/officeDocument/2006/relationships/slide" Target="/ppt/slides/slide6.xml" Id="R24ca80fb8d9c48ed" /><Relationship Type="http://schemas.openxmlformats.org/officeDocument/2006/relationships/slide" Target="/ppt/slides/slide7.xml" Id="R31a6eb6b536d462b" /><Relationship Type="http://schemas.openxmlformats.org/officeDocument/2006/relationships/slide" Target="/ppt/slides/slide8.xml" Id="Rab9765b3ca6141ab" /><Relationship Type="http://schemas.openxmlformats.org/officeDocument/2006/relationships/slide" Target="/ppt/slides/slide9.xml" Id="Rbfe2d886bbb8415a" /><Relationship Type="http://schemas.openxmlformats.org/officeDocument/2006/relationships/slide" Target="/ppt/slides/slide10.xml" Id="Rc7778592ab684d3d" /><Relationship Type="http://schemas.openxmlformats.org/officeDocument/2006/relationships/slide" Target="/ppt/slides/slide11.xml" Id="Rd8e9245754474f1a" /><Relationship Type="http://schemas.openxmlformats.org/officeDocument/2006/relationships/slide" Target="/ppt/slides/slide12.xml" Id="R0445086e0a9543df" /><Relationship Type="http://schemas.openxmlformats.org/officeDocument/2006/relationships/slide" Target="/ppt/slides/slide13.xml" Id="Rb8f279cfa07649d3" /><Relationship Type="http://schemas.openxmlformats.org/officeDocument/2006/relationships/slide" Target="/ppt/slides/slide14.xml" Id="Rb3169a92f94b46b8" /><Relationship Type="http://schemas.openxmlformats.org/officeDocument/2006/relationships/slide" Target="/ppt/slides/slide15.xml" Id="Rf2b84513c2a14dda" /><Relationship Type="http://schemas.openxmlformats.org/officeDocument/2006/relationships/slide" Target="/ppt/slides/slide16.xml" Id="Rb7df75abbb9f416a" /><Relationship Type="http://schemas.openxmlformats.org/officeDocument/2006/relationships/slide" Target="/ppt/slides/slide17.xml" Id="R8aa589af2b2c4fbc" /><Relationship Type="http://schemas.openxmlformats.org/officeDocument/2006/relationships/slide" Target="/ppt/slides/slide18.xml" Id="R101f97260f7a4d97" /><Relationship Type="http://schemas.openxmlformats.org/officeDocument/2006/relationships/slide" Target="/ppt/slides/slide19.xml" Id="Rf98cbdf2d22c4a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96825a2a0f421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b6f35e4e44542fb" /><Relationship Type="http://schemas.openxmlformats.org/officeDocument/2006/relationships/notesMaster" Target="/ppt/notesMasters/notesMaster1.xml" Id="R9a8dda62df67486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69a35024104d15" /><Relationship Type="http://schemas.openxmlformats.org/officeDocument/2006/relationships/notesMaster" Target="/ppt/notesMasters/notesMaster1.xml" Id="R755300edf8744850"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6cb239232b4660" /><Relationship Type="http://schemas.openxmlformats.org/officeDocument/2006/relationships/notesMaster" Target="/ppt/notesMasters/notesMaster1.xml" Id="R3a84a7d9dfc3438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36b1c092c24dba" /><Relationship Type="http://schemas.openxmlformats.org/officeDocument/2006/relationships/notesMaster" Target="/ppt/notesMasters/notesMaster1.xml" Id="R2f75bc967910478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5ae6ce1db834dd2" /><Relationship Type="http://schemas.openxmlformats.org/officeDocument/2006/relationships/notesMaster" Target="/ppt/notesMasters/notesMaster1.xml" Id="Rc0c43de5b197459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7baef86d94642e1" /><Relationship Type="http://schemas.openxmlformats.org/officeDocument/2006/relationships/notesMaster" Target="/ppt/notesMasters/notesMaster1.xml" Id="Rf2558fb92a7449f4" /></Relationships>
</file>

<file path=ppt/notesSlides/_rels/notesSlide7.xml.rels>&#65279;<?xml version="1.0" encoding="utf-8"?><Relationships xmlns="http://schemas.openxmlformats.org/package/2006/relationships"><Relationship Type="http://schemas.openxmlformats.org/officeDocument/2006/relationships/slide" Target="/ppt/slides/slide7.xml" Id="R20d6a3d7cd524a94" /><Relationship Type="http://schemas.openxmlformats.org/officeDocument/2006/relationships/notesMaster" Target="/ppt/notesMasters/notesMaster1.xml" Id="R8baa47e746dc4826" /></Relationships>
</file>

<file path=ppt/notesSlides/_rels/notesSlide8.xml.rels>&#65279;<?xml version="1.0" encoding="utf-8"?><Relationships xmlns="http://schemas.openxmlformats.org/package/2006/relationships"><Relationship Type="http://schemas.openxmlformats.org/officeDocument/2006/relationships/slide" Target="/ppt/slides/slide8.xml" Id="Raffb5cb2c76a47c9" /><Relationship Type="http://schemas.openxmlformats.org/officeDocument/2006/relationships/notesMaster" Target="/ppt/notesMasters/notesMaster1.xml" Id="R06c3cf70d3ea4460" /></Relationships>
</file>

<file path=ppt/notesSlides/_rels/notesSlide9.xml.rels>&#65279;<?xml version="1.0" encoding="utf-8"?><Relationships xmlns="http://schemas.openxmlformats.org/package/2006/relationships"><Relationship Type="http://schemas.openxmlformats.org/officeDocument/2006/relationships/slide" Target="/ppt/slides/slide9.xml" Id="R89a6218046274453" /><Relationship Type="http://schemas.openxmlformats.org/officeDocument/2006/relationships/notesMaster" Target="/ppt/notesMasters/notesMaster1.xml" Id="R3eee88e2e7ca423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72d934e01634eef" /><Relationship Type="http://schemas.openxmlformats.org/officeDocument/2006/relationships/notesMaster" Target="/ppt/notesMasters/notesMaster1.xml" Id="Rb14dee294b864f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1c3a32fb8f407f" /><Relationship Type="http://schemas.openxmlformats.org/officeDocument/2006/relationships/notesMaster" Target="/ppt/notesMasters/notesMaster1.xml" Id="Rf54d9bfe979e43f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276033d3d514664" /><Relationship Type="http://schemas.openxmlformats.org/officeDocument/2006/relationships/notesMaster" Target="/ppt/notesMasters/notesMaster1.xml" Id="R5a992f2f16794dd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83692d7f63d4db2" /><Relationship Type="http://schemas.openxmlformats.org/officeDocument/2006/relationships/notesMaster" Target="/ppt/notesMasters/notesMaster1.xml" Id="R0609118b179743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016df81713948df" /><Relationship Type="http://schemas.openxmlformats.org/officeDocument/2006/relationships/notesMaster" Target="/ppt/notesMasters/notesMaster1.xml" Id="R70e4a6b587c44b9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1a2b442907a4f85" /><Relationship Type="http://schemas.openxmlformats.org/officeDocument/2006/relationships/notesMaster" Target="/ppt/notesMasters/notesMaster1.xml" Id="R937dc1f6556548c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9768686e3814e3b" /><Relationship Type="http://schemas.openxmlformats.org/officeDocument/2006/relationships/notesMaster" Target="/ppt/notesMasters/notesMaster1.xml" Id="Rd74d99b32b134b8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9e6dd4a14e4aed" /><Relationship Type="http://schemas.openxmlformats.org/officeDocument/2006/relationships/notesMaster" Target="/ppt/notesMasters/notesMaster1.xml" Id="R2e2f50bf8e4b4e2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dae787de31b41dc" /><Relationship Type="http://schemas.openxmlformats.org/officeDocument/2006/relationships/notesMaster" Target="/ppt/notesMasters/notesMaster1.xml" Id="R3dd6bd2ced7349e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904efaaeac040cb" /><Relationship Type="http://schemas.openxmlformats.org/officeDocument/2006/relationships/notesMaster" Target="/ppt/notesMasters/notesMaster1.xml" Id="R22cc03cfa7944fb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202f2243dc48b5" /><Relationship Type="http://schemas.openxmlformats.org/officeDocument/2006/relationships/image" Target="/ppt/media/image.png" Id="R6d6ed997658e4674" /><Relationship Type="http://schemas.openxmlformats.org/officeDocument/2006/relationships/image" Target="/ppt/media/image2.png" Id="R72c733adbb8148a2" /><Relationship Type="http://schemas.openxmlformats.org/officeDocument/2006/relationships/image" Target="/ppt/media/image.jpeg" Id="R9ada7ac8533146a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a26558f1671413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d6ed997658e467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2c733adbb8148a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ada7ac8533146a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587059628f4602" /><Relationship Type="http://schemas.openxmlformats.org/officeDocument/2006/relationships/slideLayout" Target="/ppt/slideLayouts/slideLayout1.xml" Id="Rb58cdddb224043b8" /><Relationship Type="http://schemas.openxmlformats.org/officeDocument/2006/relationships/slideLayout" Target="/ppt/slideLayouts/slideLayout2.xml" Id="R4637cac70b1d408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8cdddb224043b8"/>
    <p:sldLayoutId xmlns:r="http://schemas.openxmlformats.org/officeDocument/2006/relationships" id="2147483650" r:id="R4637cac70b1d408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f726c2e061242ed" /><Relationship Type="http://schemas.openxmlformats.org/officeDocument/2006/relationships/notesSlide" Target="/ppt/notesSlides/notesSlide1.xml" Id="R83467af2ebad4b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396215a92954d4e" /><Relationship Type="http://schemas.openxmlformats.org/officeDocument/2006/relationships/notesSlide" Target="/ppt/notesSlides/notesSlide2.xml" Id="R15cab7aea581454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9369dde076f4588" /><Relationship Type="http://schemas.openxmlformats.org/officeDocument/2006/relationships/notesSlide" Target="/ppt/notesSlides/notesSlide3.xml" Id="R6a580c9229454f2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b0ff1231d3b4a8e" /><Relationship Type="http://schemas.openxmlformats.org/officeDocument/2006/relationships/notesSlide" Target="/ppt/notesSlides/notesSlide4.xml" Id="Rce25213d704f4d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e581e4f33074b5d" /><Relationship Type="http://schemas.openxmlformats.org/officeDocument/2006/relationships/notesSlide" Target="/ppt/notesSlides/notesSlide5.xml" Id="Rc39eef1f30aa492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10eb63d71d841a7" /><Relationship Type="http://schemas.openxmlformats.org/officeDocument/2006/relationships/notesSlide" Target="/ppt/notesSlides/notesSlide6.xml" Id="Rb0137912685347c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6db77aab3e044e9" /><Relationship Type="http://schemas.openxmlformats.org/officeDocument/2006/relationships/notesSlide" Target="/ppt/notesSlides/notesSlide7.xml" Id="R6a7252afcc8c43b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6d3ffa0711d4278" /><Relationship Type="http://schemas.openxmlformats.org/officeDocument/2006/relationships/notesSlide" Target="/ppt/notesSlides/notesSlide8.xml" Id="Rbdaae7a197564a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afde0243aa54765" /><Relationship Type="http://schemas.openxmlformats.org/officeDocument/2006/relationships/notesSlide" Target="/ppt/notesSlides/notesSlide9.xml" Id="Rf8cf45bc8a5d4ae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e023ebad87842ae" /><Relationship Type="http://schemas.openxmlformats.org/officeDocument/2006/relationships/notesSlide" Target="/ppt/notesSlides/notesSlide10.xml" Id="R2fbfeb69475e44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27ef32822f548f6" /><Relationship Type="http://schemas.openxmlformats.org/officeDocument/2006/relationships/notesSlide" Target="/ppt/notesSlides/notesSlide11.xml" Id="R477a25062924490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0ed96f3f5fa45ce" /><Relationship Type="http://schemas.openxmlformats.org/officeDocument/2006/relationships/notesSlide" Target="/ppt/notesSlides/notesSlide12.xml" Id="Rc4db6dd5198444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67d2206fca34d3f" /><Relationship Type="http://schemas.openxmlformats.org/officeDocument/2006/relationships/notesSlide" Target="/ppt/notesSlides/notesSlide13.xml" Id="R6de034edc076484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d320ad25d274f7f" /><Relationship Type="http://schemas.openxmlformats.org/officeDocument/2006/relationships/notesSlide" Target="/ppt/notesSlides/notesSlide14.xml" Id="Rb883f0b6fda9452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92f0dd7c8f341c3" /><Relationship Type="http://schemas.openxmlformats.org/officeDocument/2006/relationships/notesSlide" Target="/ppt/notesSlides/notesSlide15.xml" Id="Rbdf1e87333894ea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83797b38c2a491c" /><Relationship Type="http://schemas.openxmlformats.org/officeDocument/2006/relationships/notesSlide" Target="/ppt/notesSlides/notesSlide16.xml" Id="Rd6eb2961c19b48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972c7d1767b4418" /><Relationship Type="http://schemas.openxmlformats.org/officeDocument/2006/relationships/notesSlide" Target="/ppt/notesSlides/notesSlide17.xml" Id="Rffbc73a2e3224e5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b492ad0ee6f479a" /><Relationship Type="http://schemas.openxmlformats.org/officeDocument/2006/relationships/notesSlide" Target="/ppt/notesSlides/notesSlide18.xml" Id="Rab47c2edb8f649b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2a4f796dca94152" /><Relationship Type="http://schemas.openxmlformats.org/officeDocument/2006/relationships/notesSlide" Target="/ppt/notesSlides/notesSlide19.xml" Id="Rff1005fccc04464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哥林多後書第3章</a:t>
            </a:r>
          </a:p>
          <a:p xmlns:a="http://schemas.openxmlformats.org/drawingml/2006/main">
            <a:pPr algn="ctr">
              <a:buNone/>
            </a:pPr>
            <a:r>
              <a:rPr sz="2000">
                <a:solidFill>
                  <a:srgbClr val="FFFFFF"/>
                </a:solidFill>
                <a:latin typeface="Georgia"/>
                <a:ea typeface="Georgia"/>
                <a:cs typeface="Georgia"/>
              </a:rPr>
              <a:t>2 Corinthians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  |  2 Corinthians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我們豈是又舉薦自己嗎？豈像別人用人的薦信給你們或用你們的薦信給人嗎？</a:t>
            </a:r>
          </a:p>
          <a:p xmlns:a="http://schemas.openxmlformats.org/drawingml/2006/main">
            <a:pPr algn="ctr">
              <a:buNone/>
            </a:pPr>
            <a:r>
              <a:rPr sz="2400">
                <a:solidFill>
                  <a:srgbClr val="FFFFFF"/>
                </a:solidFill>
                <a:latin typeface="Georgia"/>
                <a:ea typeface="Georgia"/>
                <a:cs typeface="Georgia"/>
              </a:rPr>
              <a:t>Do we begin again to commend ourselves? or need we, as some others, epistles of commendation to you, or letters of commendation from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3:2  |  2 Corinthians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你們就是我們的薦信，寫在我們的心裏，被眾人所知道所念誦的。</a:t>
            </a:r>
          </a:p>
          <a:p xmlns:a="http://schemas.openxmlformats.org/drawingml/2006/main">
            <a:pPr algn="ctr">
              <a:buNone/>
            </a:pPr>
            <a:r>
              <a:rPr sz="2800">
                <a:solidFill>
                  <a:srgbClr val="FFFFFF"/>
                </a:solidFill>
                <a:latin typeface="Georgia"/>
                <a:ea typeface="Georgia"/>
                <a:cs typeface="Georgia"/>
              </a:rPr>
              <a:t>Ye are our epistle written in our hearts, known and read of all men: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3:3  |  2 Corinthians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你們明顯是基督的信，藉着我們修成的。不是用墨寫的，乃是用永生神的靈寫的；不是寫在石版上，乃是寫在心版上。</a:t>
            </a:r>
          </a:p>
          <a:p xmlns:a="http://schemas.openxmlformats.org/drawingml/2006/main">
            <a:pPr algn="ctr">
              <a:buNone/>
            </a:pPr>
            <a:r>
              <a:rPr sz="2100">
                <a:solidFill>
                  <a:srgbClr val="FFFFFF"/>
                </a:solidFill>
                <a:latin typeface="Georgia"/>
                <a:ea typeface="Georgia"/>
                <a:cs typeface="Georgia"/>
              </a:rPr>
              <a:t>Forasmuch as ye are manifestly declared to be the epistle of Christ ministered by us, written not with ink, but with the Spirit of the living God; not in tables of stone, but in fleshy tables of the heart.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3:4  |  2 Corinthians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我們因基督，所以在神面前才有這樣的信心。</a:t>
            </a:r>
          </a:p>
          <a:p xmlns:a="http://schemas.openxmlformats.org/drawingml/2006/main">
            <a:pPr algn="ctr">
              <a:buNone/>
            </a:pPr>
            <a:r>
              <a:rPr sz="2800">
                <a:solidFill>
                  <a:srgbClr val="FFFFFF"/>
                </a:solidFill>
                <a:latin typeface="Georgia"/>
                <a:ea typeface="Georgia"/>
                <a:cs typeface="Georgia"/>
              </a:rPr>
              <a:t>And such trust have we through Christ to God-ward: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3:5  |  2 Corinthians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並不是我們憑自己能承擔甚麼事；我們所能承擔的，乃是出於神。</a:t>
            </a:r>
          </a:p>
          <a:p xmlns:a="http://schemas.openxmlformats.org/drawingml/2006/main">
            <a:pPr algn="ctr">
              <a:buNone/>
            </a:pPr>
            <a:r>
              <a:rPr sz="2400">
                <a:solidFill>
                  <a:srgbClr val="FFFFFF"/>
                </a:solidFill>
                <a:latin typeface="Georgia"/>
                <a:ea typeface="Georgia"/>
                <a:cs typeface="Georgia"/>
              </a:rPr>
              <a:t>Not that we are sufficient of ourselves to think any thing as of ourselves; but our sufficiency is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3:6  |  2 Corinthians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他叫我們能承當這新約的執事，不是憑着字句，乃是憑着精意；因為那字句是叫人死，精意是叫人活。</a:t>
            </a:r>
          </a:p>
          <a:p xmlns:a="http://schemas.openxmlformats.org/drawingml/2006/main">
            <a:pPr algn="ctr">
              <a:buNone/>
            </a:pPr>
            <a:r>
              <a:rPr sz="2100">
                <a:solidFill>
                  <a:srgbClr val="FFFFFF"/>
                </a:solidFill>
                <a:latin typeface="Georgia"/>
                <a:ea typeface="Georgia"/>
                <a:cs typeface="Georgia"/>
              </a:rPr>
              <a:t>Who also hath made us able ministers of the new testament; not of the letter, but of the spirit: for the letter killeth, but the spirit giveth life.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3:7  |  2 Corinthians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那用字刻在石頭上屬死的職事尚且有榮光，甚至以色列人因摩西面上的榮光，不能定睛看他的臉；這榮光原是漸漸退去的，</a:t>
            </a:r>
          </a:p>
          <a:p xmlns:a="http://schemas.openxmlformats.org/drawingml/2006/main">
            <a:pPr algn="ctr">
              <a:buNone/>
            </a:pPr>
            <a:r>
              <a:rPr sz="1800">
                <a:solidFill>
                  <a:srgbClr val="FFFFFF"/>
                </a:solidFill>
                <a:latin typeface="Georgia"/>
                <a:ea typeface="Georgia"/>
                <a:cs typeface="Georgia"/>
              </a:rPr>
              <a:t>But if the ministration of death, written and engraven in stones, was glorious, so that the children of Israel could not stedfastly behold the face of Moses for the glory of his countenance; which glory was to be done away: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3:8  |  2 Corinthians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何況那屬靈的職事豈不更有榮光嗎？</a:t>
            </a:r>
          </a:p>
          <a:p xmlns:a="http://schemas.openxmlformats.org/drawingml/2006/main">
            <a:pPr algn="ctr">
              <a:buNone/>
            </a:pPr>
            <a:r>
              <a:rPr sz="2800">
                <a:solidFill>
                  <a:srgbClr val="FFFFFF"/>
                </a:solidFill>
                <a:latin typeface="Georgia"/>
                <a:ea typeface="Georgia"/>
                <a:cs typeface="Georgia"/>
              </a:rPr>
              <a:t>How shall not the ministration of the spirit be rather glorious?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3:9  |  2 Corinthians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若是定罪的職事有榮光，那稱義的職事榮光就越發大了。</a:t>
            </a:r>
          </a:p>
          <a:p xmlns:a="http://schemas.openxmlformats.org/drawingml/2006/main">
            <a:pPr algn="ctr">
              <a:buNone/>
            </a:pPr>
            <a:r>
              <a:rPr sz="2400">
                <a:solidFill>
                  <a:srgbClr val="FFFFFF"/>
                </a:solidFill>
                <a:latin typeface="Georgia"/>
                <a:ea typeface="Georgia"/>
                <a:cs typeface="Georgia"/>
              </a:rPr>
              <a:t>For if the ministration of condemnation be glory, much more doth the ministration of righteousness exceed in glory.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3:10  |  2 Corinthians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那從前有榮光的，因這極大的榮光就算不得有榮光了；</a:t>
            </a:r>
          </a:p>
          <a:p xmlns:a="http://schemas.openxmlformats.org/drawingml/2006/main">
            <a:pPr algn="ctr">
              <a:buNone/>
            </a:pPr>
            <a:r>
              <a:rPr sz="2400">
                <a:solidFill>
                  <a:srgbClr val="FFFFFF"/>
                </a:solidFill>
                <a:latin typeface="Georgia"/>
                <a:ea typeface="Georgia"/>
                <a:cs typeface="Georgia"/>
              </a:rPr>
              <a:t>For even that which was made glorious had no glory in this respect, by reason of the glory that excelleth.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3:11  |  2 Corinthians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若那廢掉的有榮光，這長存的就更有榮光了。</a:t>
            </a:r>
          </a:p>
          <a:p xmlns:a="http://schemas.openxmlformats.org/drawingml/2006/main">
            <a:pPr algn="ctr">
              <a:buNone/>
            </a:pPr>
            <a:r>
              <a:rPr sz="2400">
                <a:solidFill>
                  <a:srgbClr val="FFFFFF"/>
                </a:solidFill>
                <a:latin typeface="Georgia"/>
                <a:ea typeface="Georgia"/>
                <a:cs typeface="Georgia"/>
              </a:rPr>
              <a:t>For if that which is done away was glorious, much more that which remaineth is glorious.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3:12  |  2 Corinthians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我們既有這樣的盼望，就大膽講說，</a:t>
            </a:r>
          </a:p>
          <a:p xmlns:a="http://schemas.openxmlformats.org/drawingml/2006/main">
            <a:pPr algn="ctr">
              <a:buNone/>
            </a:pPr>
            <a:r>
              <a:rPr sz="2800">
                <a:solidFill>
                  <a:srgbClr val="FFFFFF"/>
                </a:solidFill>
                <a:latin typeface="Georgia"/>
                <a:ea typeface="Georgia"/>
                <a:cs typeface="Georgia"/>
              </a:rPr>
              <a:t>Seeing then that we have such hope, we use great plainness of speech: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3:13  |  2 Corinthians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不像摩西將帕子蒙在臉上，叫以色列人不能定睛看到那將廢者[的]結局。</a:t>
            </a:r>
          </a:p>
          <a:p xmlns:a="http://schemas.openxmlformats.org/drawingml/2006/main">
            <a:pPr algn="ctr">
              <a:buNone/>
            </a:pPr>
            <a:r>
              <a:rPr sz="2400">
                <a:solidFill>
                  <a:srgbClr val="FFFFFF"/>
                </a:solidFill>
                <a:latin typeface="Georgia"/>
                <a:ea typeface="Georgia"/>
                <a:cs typeface="Georgia"/>
              </a:rPr>
              <a:t>And not as Moses, which put a vail over his face, that the children of Israel could not stedfastly look to the end of that which is abolished: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3:14  |  2 Corinthians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但他們的心地剛硬，直到今日誦讀舊約的時候，這帕子還沒有揭去。這帕子在基督裏已經廢去了。</a:t>
            </a:r>
          </a:p>
          <a:p xmlns:a="http://schemas.openxmlformats.org/drawingml/2006/main">
            <a:pPr algn="ctr">
              <a:buNone/>
            </a:pPr>
            <a:r>
              <a:rPr sz="2100">
                <a:solidFill>
                  <a:srgbClr val="FFFFFF"/>
                </a:solidFill>
                <a:latin typeface="Georgia"/>
                <a:ea typeface="Georgia"/>
                <a:cs typeface="Georgia"/>
              </a:rPr>
              <a:t>But their minds were blinded: for until this day remaineth the same vail untaken away in the reading of the old testament; which vail is done away in Christ.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3:15  |  2 Corinthians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然而直到今日，每逢誦讀摩西[書]的時候，帕子還在他們心上。</a:t>
            </a:r>
          </a:p>
          <a:p xmlns:a="http://schemas.openxmlformats.org/drawingml/2006/main">
            <a:pPr algn="ctr">
              <a:buNone/>
            </a:pPr>
            <a:r>
              <a:rPr sz="2800">
                <a:solidFill>
                  <a:srgbClr val="FFFFFF"/>
                </a:solidFill>
                <a:latin typeface="Georgia"/>
                <a:ea typeface="Georgia"/>
                <a:cs typeface="Georgia"/>
              </a:rPr>
              <a:t>But even unto this day, when Moses is read, the vail is upon their heart.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3:16  |  2 Corinthians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但他們的心幾時歸向主，帕子就幾時除去了。</a:t>
            </a:r>
          </a:p>
          <a:p xmlns:a="http://schemas.openxmlformats.org/drawingml/2006/main">
            <a:pPr algn="ctr">
              <a:buNone/>
            </a:pPr>
            <a:r>
              <a:rPr sz="2800">
                <a:solidFill>
                  <a:srgbClr val="FFFFFF"/>
                </a:solidFill>
                <a:latin typeface="Georgia"/>
                <a:ea typeface="Georgia"/>
                <a:cs typeface="Georgia"/>
              </a:rPr>
              <a:t>Nevertheless when it shall turn to the Lord, the vail shall be taken away.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3:17  |  2 Corinthians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主就是那靈；主的靈在哪裏，那裏就得以自由。</a:t>
            </a:r>
          </a:p>
          <a:p xmlns:a="http://schemas.openxmlformats.org/drawingml/2006/main">
            <a:pPr algn="ctr">
              <a:buNone/>
            </a:pPr>
            <a:r>
              <a:rPr sz="2400">
                <a:solidFill>
                  <a:srgbClr val="FFFFFF"/>
                </a:solidFill>
                <a:latin typeface="Georgia"/>
                <a:ea typeface="Georgia"/>
                <a:cs typeface="Georgia"/>
              </a:rPr>
              <a:t>Now the Lord is that Spirit: and where the Spirit of the Lord is, there is liberty.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3:18  |  2 Corinthians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我們眾人既然敞着臉得以看見主的榮光，好像從鏡子裏返照，就變成主的形狀，榮上加榮，如同從主的靈變成的。</a:t>
            </a:r>
          </a:p>
          <a:p xmlns:a="http://schemas.openxmlformats.org/drawingml/2006/main">
            <a:pPr algn="ctr">
              <a:buNone/>
            </a:pPr>
            <a:r>
              <a:rPr sz="2100">
                <a:solidFill>
                  <a:srgbClr val="FFFFFF"/>
                </a:solidFill>
                <a:latin typeface="Georgia"/>
                <a:ea typeface="Georgia"/>
                <a:cs typeface="Georgia"/>
              </a:rPr>
              <a:t>But we all, with open face beholding as in a glass the glory of the Lord, are changed into the same image from glory to glory, even as by the Spirit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2026-08-30T06:50:50.1270000Z</dcterms:created>
  <dcterms:modified xsi:type="dcterms:W3CDTF">2026-08-30T06:50:50.1270000Z</dcterms:modified>
</coreProperties>
</file>