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55ac08bda3443e5" /><Relationship Type="http://schemas.openxmlformats.org/officeDocument/2006/relationships/extended-properties" Target="/docProps/app.xml" Id="R18061c33c58842d4" /><Relationship Type="http://schemas.openxmlformats.org/officeDocument/2006/relationships/officeDocument" Target="/ppt/presentation.xml" Id="R4e2c43c9de4c4623" /></Relationships>
</file>

<file path=ppt/presentation.xml><?xml version="1.0" encoding="utf-8"?>
<p:presentation xmlns:p="http://schemas.openxmlformats.org/presentationml/2006/main">
  <p:sldMasterIdLst>
    <p:sldMasterId xmlns:r="http://schemas.openxmlformats.org/officeDocument/2006/relationships" id="2147483648" r:id="Redcf20c46a6b4fb6"/>
  </p:sldMasterIdLst>
  <p:notesMasterIdLst>
    <p:notesMasterId xmlns:r="http://schemas.openxmlformats.org/officeDocument/2006/relationships" r:id="Ra60d7400333e4caa"/>
  </p:notesMasterIdLst>
  <p:sldIdLst>
    <p:sldId xmlns:r="http://schemas.openxmlformats.org/officeDocument/2006/relationships" id="256" r:id="Rc24d9951bbe94fc5"/>
    <p:sldId xmlns:r="http://schemas.openxmlformats.org/officeDocument/2006/relationships" id="257" r:id="R94166a089e164b05"/>
    <p:sldId xmlns:r="http://schemas.openxmlformats.org/officeDocument/2006/relationships" id="258" r:id="R390842fe1d174021"/>
    <p:sldId xmlns:r="http://schemas.openxmlformats.org/officeDocument/2006/relationships" id="259" r:id="R5c4e0d7cc05f4d6c"/>
    <p:sldId xmlns:r="http://schemas.openxmlformats.org/officeDocument/2006/relationships" id="260" r:id="R2e101e2472dd4c84"/>
    <p:sldId xmlns:r="http://schemas.openxmlformats.org/officeDocument/2006/relationships" id="261" r:id="R41e6d786c13149e9"/>
    <p:sldId xmlns:r="http://schemas.openxmlformats.org/officeDocument/2006/relationships" id="262" r:id="Rd7daf98309674d13"/>
    <p:sldId xmlns:r="http://schemas.openxmlformats.org/officeDocument/2006/relationships" id="263" r:id="Rb2f48adc26ac44b4"/>
    <p:sldId xmlns:r="http://schemas.openxmlformats.org/officeDocument/2006/relationships" id="264" r:id="R54e3ae04277c4a98"/>
    <p:sldId xmlns:r="http://schemas.openxmlformats.org/officeDocument/2006/relationships" id="265" r:id="Ra6ef12c0f9d9408f"/>
    <p:sldId xmlns:r="http://schemas.openxmlformats.org/officeDocument/2006/relationships" id="266" r:id="R67721a989b3f4f4b"/>
    <p:sldId xmlns:r="http://schemas.openxmlformats.org/officeDocument/2006/relationships" id="267" r:id="R7b49ff0896f74307"/>
    <p:sldId xmlns:r="http://schemas.openxmlformats.org/officeDocument/2006/relationships" id="268" r:id="R015d1fe492654eee"/>
    <p:sldId xmlns:r="http://schemas.openxmlformats.org/officeDocument/2006/relationships" id="269" r:id="R9c9c247bb32c40ce"/>
    <p:sldId xmlns:r="http://schemas.openxmlformats.org/officeDocument/2006/relationships" id="270" r:id="Rf71e775986174f4d"/>
    <p:sldId xmlns:r="http://schemas.openxmlformats.org/officeDocument/2006/relationships" id="271" r:id="R2e463c940f614a18"/>
    <p:sldId xmlns:r="http://schemas.openxmlformats.org/officeDocument/2006/relationships" id="272" r:id="R4ac4a01663f44150"/>
    <p:sldId xmlns:r="http://schemas.openxmlformats.org/officeDocument/2006/relationships" id="273" r:id="R71a48c5f0324453c"/>
    <p:sldId xmlns:r="http://schemas.openxmlformats.org/officeDocument/2006/relationships" id="274" r:id="Rabbbfe148a77413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73b059f5d36403f" /><Relationship Type="http://schemas.openxmlformats.org/officeDocument/2006/relationships/slideMaster" Target="/ppt/slideMasters/slideMaster1.xml" Id="Redcf20c46a6b4fb6" /><Relationship Type="http://schemas.openxmlformats.org/officeDocument/2006/relationships/notesMaster" Target="/ppt/notesMasters/notesMaster1.xml" Id="Ra60d7400333e4caa" /><Relationship Type="http://schemas.openxmlformats.org/officeDocument/2006/relationships/presProps" Target="/ppt/presProps.xml" Id="R2041dc7ef1164ecf" /><Relationship Type="http://schemas.openxmlformats.org/officeDocument/2006/relationships/tableStyles" Target="/ppt/tableStyles.xml" Id="R9c3da0473fdb424f" /><Relationship Type="http://schemas.openxmlformats.org/officeDocument/2006/relationships/slide" Target="/ppt/slides/slide1.xml" Id="Rc24d9951bbe94fc5" /><Relationship Type="http://schemas.openxmlformats.org/officeDocument/2006/relationships/slide" Target="/ppt/slides/slide2.xml" Id="R94166a089e164b05" /><Relationship Type="http://schemas.openxmlformats.org/officeDocument/2006/relationships/slide" Target="/ppt/slides/slide3.xml" Id="R390842fe1d174021" /><Relationship Type="http://schemas.openxmlformats.org/officeDocument/2006/relationships/slide" Target="/ppt/slides/slide4.xml" Id="R5c4e0d7cc05f4d6c" /><Relationship Type="http://schemas.openxmlformats.org/officeDocument/2006/relationships/slide" Target="/ppt/slides/slide5.xml" Id="R2e101e2472dd4c84" /><Relationship Type="http://schemas.openxmlformats.org/officeDocument/2006/relationships/slide" Target="/ppt/slides/slide6.xml" Id="R41e6d786c13149e9" /><Relationship Type="http://schemas.openxmlformats.org/officeDocument/2006/relationships/slide" Target="/ppt/slides/slide7.xml" Id="Rd7daf98309674d13" /><Relationship Type="http://schemas.openxmlformats.org/officeDocument/2006/relationships/slide" Target="/ppt/slides/slide8.xml" Id="Rb2f48adc26ac44b4" /><Relationship Type="http://schemas.openxmlformats.org/officeDocument/2006/relationships/slide" Target="/ppt/slides/slide9.xml" Id="R54e3ae04277c4a98" /><Relationship Type="http://schemas.openxmlformats.org/officeDocument/2006/relationships/slide" Target="/ppt/slides/slide10.xml" Id="Ra6ef12c0f9d9408f" /><Relationship Type="http://schemas.openxmlformats.org/officeDocument/2006/relationships/slide" Target="/ppt/slides/slide11.xml" Id="R67721a989b3f4f4b" /><Relationship Type="http://schemas.openxmlformats.org/officeDocument/2006/relationships/slide" Target="/ppt/slides/slide12.xml" Id="R7b49ff0896f74307" /><Relationship Type="http://schemas.openxmlformats.org/officeDocument/2006/relationships/slide" Target="/ppt/slides/slide13.xml" Id="R015d1fe492654eee" /><Relationship Type="http://schemas.openxmlformats.org/officeDocument/2006/relationships/slide" Target="/ppt/slides/slide14.xml" Id="R9c9c247bb32c40ce" /><Relationship Type="http://schemas.openxmlformats.org/officeDocument/2006/relationships/slide" Target="/ppt/slides/slide15.xml" Id="Rf71e775986174f4d" /><Relationship Type="http://schemas.openxmlformats.org/officeDocument/2006/relationships/slide" Target="/ppt/slides/slide16.xml" Id="R2e463c940f614a18" /><Relationship Type="http://schemas.openxmlformats.org/officeDocument/2006/relationships/slide" Target="/ppt/slides/slide17.xml" Id="R4ac4a01663f44150" /><Relationship Type="http://schemas.openxmlformats.org/officeDocument/2006/relationships/slide" Target="/ppt/slides/slide18.xml" Id="R71a48c5f0324453c" /><Relationship Type="http://schemas.openxmlformats.org/officeDocument/2006/relationships/slide" Target="/ppt/slides/slide19.xml" Id="Rabbbfe148a77413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386f213e8d9430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e159715ad764485" /><Relationship Type="http://schemas.openxmlformats.org/officeDocument/2006/relationships/notesMaster" Target="/ppt/notesMasters/notesMaster1.xml" Id="R8538b411f4284ea4" /></Relationships>
</file>

<file path=ppt/notesSlides/_rels/notesSlide2.xml.rels>&#65279;<?xml version="1.0" encoding="utf-8"?><Relationships xmlns="http://schemas.openxmlformats.org/package/2006/relationships"><Relationship Type="http://schemas.openxmlformats.org/officeDocument/2006/relationships/slide" Target="/ppt/slides/slide2.xml" Id="R25e14fdfba4d4fa1" /><Relationship Type="http://schemas.openxmlformats.org/officeDocument/2006/relationships/notesMaster" Target="/ppt/notesMasters/notesMaster1.xml" Id="R1105b0c6344f4e76" /></Relationships>
</file>

<file path=ppt/notesSlides/_rels/notesSlide3.xml.rels>&#65279;<?xml version="1.0" encoding="utf-8"?><Relationships xmlns="http://schemas.openxmlformats.org/package/2006/relationships"><Relationship Type="http://schemas.openxmlformats.org/officeDocument/2006/relationships/slide" Target="/ppt/slides/slide3.xml" Id="R19c46c86c8654d25" /><Relationship Type="http://schemas.openxmlformats.org/officeDocument/2006/relationships/notesMaster" Target="/ppt/notesMasters/notesMaster1.xml" Id="Rdb5386eef3fd4631" /></Relationships>
</file>

<file path=ppt/notesSlides/_rels/notesSlide4.xml.rels>&#65279;<?xml version="1.0" encoding="utf-8"?><Relationships xmlns="http://schemas.openxmlformats.org/package/2006/relationships"><Relationship Type="http://schemas.openxmlformats.org/officeDocument/2006/relationships/slide" Target="/ppt/slides/slide4.xml" Id="R8ae824f8703c4d17" /><Relationship Type="http://schemas.openxmlformats.org/officeDocument/2006/relationships/notesMaster" Target="/ppt/notesMasters/notesMaster1.xml" Id="Rb470700934aa4ee1" /></Relationships>
</file>

<file path=ppt/notesSlides/_rels/notesSlide5.xml.rels>&#65279;<?xml version="1.0" encoding="utf-8"?><Relationships xmlns="http://schemas.openxmlformats.org/package/2006/relationships"><Relationship Type="http://schemas.openxmlformats.org/officeDocument/2006/relationships/slide" Target="/ppt/slides/slide5.xml" Id="R62a43ddf81c04c4d" /><Relationship Type="http://schemas.openxmlformats.org/officeDocument/2006/relationships/notesMaster" Target="/ppt/notesMasters/notesMaster1.xml" Id="R6f128a6f3021485b" /></Relationships>
</file>

<file path=ppt/notesSlides/_rels/notesSlide6.xml.rels>&#65279;<?xml version="1.0" encoding="utf-8"?><Relationships xmlns="http://schemas.openxmlformats.org/package/2006/relationships"><Relationship Type="http://schemas.openxmlformats.org/officeDocument/2006/relationships/slide" Target="/ppt/slides/slide6.xml" Id="Ra85aca46752647ed" /><Relationship Type="http://schemas.openxmlformats.org/officeDocument/2006/relationships/notesMaster" Target="/ppt/notesMasters/notesMaster1.xml" Id="Rb281ad6cde5743f5" /></Relationships>
</file>

<file path=ppt/notesSlides/_rels/notesSlide7.xml.rels>&#65279;<?xml version="1.0" encoding="utf-8"?><Relationships xmlns="http://schemas.openxmlformats.org/package/2006/relationships"><Relationship Type="http://schemas.openxmlformats.org/officeDocument/2006/relationships/slide" Target="/ppt/slides/slide7.xml" Id="R69fa444bc1f8474c" /><Relationship Type="http://schemas.openxmlformats.org/officeDocument/2006/relationships/notesMaster" Target="/ppt/notesMasters/notesMaster1.xml" Id="R90b7c9452b6f4815" /></Relationships>
</file>

<file path=ppt/notesSlides/_rels/notesSlide8.xml.rels>&#65279;<?xml version="1.0" encoding="utf-8"?><Relationships xmlns="http://schemas.openxmlformats.org/package/2006/relationships"><Relationship Type="http://schemas.openxmlformats.org/officeDocument/2006/relationships/slide" Target="/ppt/slides/slide8.xml" Id="Rf6046e3d5d0e4e38" /><Relationship Type="http://schemas.openxmlformats.org/officeDocument/2006/relationships/notesMaster" Target="/ppt/notesMasters/notesMaster1.xml" Id="Rec236c7db1c64800" /></Relationships>
</file>

<file path=ppt/notesSlides/_rels/notesSlide9.xml.rels>&#65279;<?xml version="1.0" encoding="utf-8"?><Relationships xmlns="http://schemas.openxmlformats.org/package/2006/relationships"><Relationship Type="http://schemas.openxmlformats.org/officeDocument/2006/relationships/slide" Target="/ppt/slides/slide9.xml" Id="R7daebda75b2746be" /><Relationship Type="http://schemas.openxmlformats.org/officeDocument/2006/relationships/notesMaster" Target="/ppt/notesMasters/notesMaster1.xml" Id="R0e08a488ddf646b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7910ba540c54e41" /><Relationship Type="http://schemas.openxmlformats.org/officeDocument/2006/relationships/notesMaster" Target="/ppt/notesMasters/notesMaster1.xml" Id="R4b60093f216b41e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c62820fe138420b" /><Relationship Type="http://schemas.openxmlformats.org/officeDocument/2006/relationships/notesMaster" Target="/ppt/notesMasters/notesMaster1.xml" Id="R59c4ad6b1a444e4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c1c3be3568c41f1" /><Relationship Type="http://schemas.openxmlformats.org/officeDocument/2006/relationships/notesMaster" Target="/ppt/notesMasters/notesMaster1.xml" Id="Rf20efca454de4a7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fa4bc11f9884c0e" /><Relationship Type="http://schemas.openxmlformats.org/officeDocument/2006/relationships/notesMaster" Target="/ppt/notesMasters/notesMaster1.xml" Id="R8acbe51142de473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d0ded575b884ac3" /><Relationship Type="http://schemas.openxmlformats.org/officeDocument/2006/relationships/notesMaster" Target="/ppt/notesMasters/notesMaster1.xml" Id="Ra05b42a056e8445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d85552fa981499e" /><Relationship Type="http://schemas.openxmlformats.org/officeDocument/2006/relationships/notesMaster" Target="/ppt/notesMasters/notesMaster1.xml" Id="R1d6f1dcc03884be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85e2a755783468e" /><Relationship Type="http://schemas.openxmlformats.org/officeDocument/2006/relationships/notesMaster" Target="/ppt/notesMasters/notesMaster1.xml" Id="Ra5ed6b398985465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ca337edc539485f" /><Relationship Type="http://schemas.openxmlformats.org/officeDocument/2006/relationships/notesMaster" Target="/ppt/notesMasters/notesMaster1.xml" Id="R98f8db8fb73d4d5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9098fda9dda4885" /><Relationship Type="http://schemas.openxmlformats.org/officeDocument/2006/relationships/notesMaster" Target="/ppt/notesMasters/notesMaster1.xml" Id="Ra7d999e2207f42d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9f7eb78d56c4b29" /><Relationship Type="http://schemas.openxmlformats.org/officeDocument/2006/relationships/notesMaster" Target="/ppt/notesMasters/notesMaster1.xml" Id="R9eb0e977d34a485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e3e14acab3b42a6" /><Relationship Type="http://schemas.openxmlformats.org/officeDocument/2006/relationships/image" Target="/ppt/media/image.png" Id="R0b5ff1dba18e4dcd" /><Relationship Type="http://schemas.openxmlformats.org/officeDocument/2006/relationships/image" Target="/ppt/media/image2.png" Id="Rfc95e428ad784642" /><Relationship Type="http://schemas.openxmlformats.org/officeDocument/2006/relationships/image" Target="/ppt/media/image.jpeg" Id="Ra66933d5556e490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8dd58738f8c42e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b5ff1dba18e4dc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c95e428ad78464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66933d5556e490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a95408c9dda4c63" /><Relationship Type="http://schemas.openxmlformats.org/officeDocument/2006/relationships/slideLayout" Target="/ppt/slideLayouts/slideLayout1.xml" Id="R21a1d49eaa234e45" /><Relationship Type="http://schemas.openxmlformats.org/officeDocument/2006/relationships/slideLayout" Target="/ppt/slideLayouts/slideLayout2.xml" Id="R30721c77b203409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1a1d49eaa234e45"/>
    <p:sldLayoutId xmlns:r="http://schemas.openxmlformats.org/officeDocument/2006/relationships" id="2147483650" r:id="R30721c77b203409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9a478c5826d491e" /><Relationship Type="http://schemas.openxmlformats.org/officeDocument/2006/relationships/notesSlide" Target="/ppt/notesSlides/notesSlide1.xml" Id="Rdedc10589e3b4b2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8ce277268eb47ee" /><Relationship Type="http://schemas.openxmlformats.org/officeDocument/2006/relationships/notesSlide" Target="/ppt/notesSlides/notesSlide2.xml" Id="R2f8dd75ab14a4af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9822143a3c645d6" /><Relationship Type="http://schemas.openxmlformats.org/officeDocument/2006/relationships/notesSlide" Target="/ppt/notesSlides/notesSlide3.xml" Id="Rf341d06c5c9c435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8e0fcdd8d1f45ce" /><Relationship Type="http://schemas.openxmlformats.org/officeDocument/2006/relationships/notesSlide" Target="/ppt/notesSlides/notesSlide4.xml" Id="R7557b1735deb45e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4462e3b2b77457b" /><Relationship Type="http://schemas.openxmlformats.org/officeDocument/2006/relationships/notesSlide" Target="/ppt/notesSlides/notesSlide5.xml" Id="R08a1cc3e9e394b9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a720ce5d0114d8f" /><Relationship Type="http://schemas.openxmlformats.org/officeDocument/2006/relationships/notesSlide" Target="/ppt/notesSlides/notesSlide6.xml" Id="Rebfab375953841d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46dd5094a9d480c" /><Relationship Type="http://schemas.openxmlformats.org/officeDocument/2006/relationships/notesSlide" Target="/ppt/notesSlides/notesSlide7.xml" Id="R4acc2019edf8430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ac5c5da2f134326" /><Relationship Type="http://schemas.openxmlformats.org/officeDocument/2006/relationships/notesSlide" Target="/ppt/notesSlides/notesSlide8.xml" Id="R8050d8a8d17e47b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2cb5281d6814649" /><Relationship Type="http://schemas.openxmlformats.org/officeDocument/2006/relationships/notesSlide" Target="/ppt/notesSlides/notesSlide9.xml" Id="Rdad32d5aed924af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827b76feead4286" /><Relationship Type="http://schemas.openxmlformats.org/officeDocument/2006/relationships/notesSlide" Target="/ppt/notesSlides/notesSlide10.xml" Id="Re38825ceccc94b9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597394f45b84100" /><Relationship Type="http://schemas.openxmlformats.org/officeDocument/2006/relationships/notesSlide" Target="/ppt/notesSlides/notesSlide11.xml" Id="R8400aca9b2ad433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ae3a58898fa44b5" /><Relationship Type="http://schemas.openxmlformats.org/officeDocument/2006/relationships/notesSlide" Target="/ppt/notesSlides/notesSlide12.xml" Id="R032f7e09c389459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11173c54db54db1" /><Relationship Type="http://schemas.openxmlformats.org/officeDocument/2006/relationships/notesSlide" Target="/ppt/notesSlides/notesSlide13.xml" Id="Rde265effe3644d0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523cfa1293c4a6f" /><Relationship Type="http://schemas.openxmlformats.org/officeDocument/2006/relationships/notesSlide" Target="/ppt/notesSlides/notesSlide14.xml" Id="Rda649104507b41d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bec890c772d4a55" /><Relationship Type="http://schemas.openxmlformats.org/officeDocument/2006/relationships/notesSlide" Target="/ppt/notesSlides/notesSlide15.xml" Id="R140f69f714614ea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422e791bedf4560" /><Relationship Type="http://schemas.openxmlformats.org/officeDocument/2006/relationships/notesSlide" Target="/ppt/notesSlides/notesSlide16.xml" Id="R7e5574342b07489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b74fc2cb6f24256" /><Relationship Type="http://schemas.openxmlformats.org/officeDocument/2006/relationships/notesSlide" Target="/ppt/notesSlides/notesSlide17.xml" Id="R3aa91c10c385461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0bfab6590ad4978" /><Relationship Type="http://schemas.openxmlformats.org/officeDocument/2006/relationships/notesSlide" Target="/ppt/notesSlides/notesSlide18.xml" Id="Rcf52ea5b1fea423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f79f023ac5b4779" /><Relationship Type="http://schemas.openxmlformats.org/officeDocument/2006/relationships/notesSlide" Target="/ppt/notesSlides/notesSlide19.xml" Id="Rd9c2bb33a9dd440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耶利米書第20章</a:t>
            </a:r>
          </a:p>
          <a:p xmlns:a="http://schemas.openxmlformats.org/drawingml/2006/main">
            <a:pPr algn="ctr">
              <a:buNone/>
            </a:pPr>
            <a:r>
              <a:rPr sz="2000">
                <a:solidFill>
                  <a:srgbClr val="FFFFFF"/>
                </a:solidFill>
                <a:latin typeface="Georgia"/>
                <a:ea typeface="Georgia"/>
                <a:cs typeface="Georgia"/>
              </a:rPr>
              <a:t>Jeremiah 20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20:1  |  Jeremiah 20:1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祭司音麥的兒子巴施戶珥作耶和華殿的總管，聽見耶利米預言這些事，</a:t>
            </a:r>
          </a:p>
          <a:p xmlns:a="http://schemas.openxmlformats.org/drawingml/2006/main">
            <a:pPr algn="ctr">
              <a:buNone/>
            </a:pPr>
            <a:r>
              <a:rPr sz="2400">
                <a:solidFill>
                  <a:srgbClr val="FFFFFF"/>
                </a:solidFill>
                <a:latin typeface="Georgia"/>
                <a:ea typeface="Georgia"/>
                <a:cs typeface="Georgia"/>
              </a:rPr>
              <a:t>Now Pashur the son of Immer the priest, who was also chief governor in the house of the LORD, heard that Jeremiah prophesied these things.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20:2  |  Jeremiah 20:2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他就打先知耶利米，用耶和華殿裏便雅憫高門內的枷，將他枷在那裏。</a:t>
            </a:r>
          </a:p>
          <a:p xmlns:a="http://schemas.openxmlformats.org/drawingml/2006/main">
            <a:pPr algn="ctr">
              <a:buNone/>
            </a:pPr>
            <a:r>
              <a:rPr sz="2400">
                <a:solidFill>
                  <a:srgbClr val="FFFFFF"/>
                </a:solidFill>
                <a:latin typeface="Georgia"/>
                <a:ea typeface="Georgia"/>
                <a:cs typeface="Georgia"/>
              </a:rPr>
              <a:t>Then Pashur smote Jeremiah the prophet, and put him in the stocks that were in the high gate of Benjamin, which was by the house of the LORD.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20:3  |  Jeremiah 20:3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次日，巴施戶珥將耶利米開枷釋放。於是耶利米對他說：「耶和華不是叫你的名為巴施戶珥，乃是叫你瑪歌珥‧米撒畢，</a:t>
            </a:r>
          </a:p>
          <a:p xmlns:a="http://schemas.openxmlformats.org/drawingml/2006/main">
            <a:pPr algn="ctr">
              <a:buNone/>
            </a:pPr>
            <a:r>
              <a:rPr sz="2100">
                <a:solidFill>
                  <a:srgbClr val="FFFFFF"/>
                </a:solidFill>
                <a:latin typeface="Georgia"/>
                <a:ea typeface="Georgia"/>
                <a:cs typeface="Georgia"/>
              </a:rPr>
              <a:t>And it came to pass on the morrow, that Pashur brought forth Jeremiah out of the stocks. Then said Jeremiah unto him, The LORD hath not called thy name Pashur, but Magor-missabib.</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20:4  |  Jeremiah 20:4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因耶和華如此說：『我必使你自覺驚嚇，你也必使眾朋友驚嚇；他們必倒在仇敵的刀下，你也必親眼看見；我必將猶大人全交在巴比倫王的手中，他要將他們擄到巴比倫去，也要用刀將他們殺戮。</a:t>
            </a:r>
          </a:p>
          <a:p xmlns:a="http://schemas.openxmlformats.org/drawingml/2006/main">
            <a:pPr algn="ctr">
              <a:buNone/>
            </a:pPr>
            <a:r>
              <a:rPr sz="1800">
                <a:solidFill>
                  <a:srgbClr val="FFFFFF"/>
                </a:solidFill>
                <a:latin typeface="Georgia"/>
                <a:ea typeface="Georgia"/>
                <a:cs typeface="Georgia"/>
              </a:rPr>
              <a:t>For thus saith the LORD, Behold, I will make thee a terror to thyself, and to all thy friends: and they shall fall by the sword of their enemies, and thine eyes shall behold it: and I will give all Judah into the hand of the king of Babylon, and he shall carry them captive into Babylon, and shall slay them with the sword.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20:5  |  Jeremiah 20:5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並且我要將這城中的一切貨財和勞碌得來的，並一切珍寶，以及猶大君王所有的寶物，都交在他們仇敵的手中；仇敵要當作掠物帶到巴比倫去。</a:t>
            </a:r>
          </a:p>
          <a:p xmlns:a="http://schemas.openxmlformats.org/drawingml/2006/main">
            <a:pPr algn="ctr">
              <a:buNone/>
            </a:pPr>
            <a:r>
              <a:rPr sz="1800">
                <a:solidFill>
                  <a:srgbClr val="FFFFFF"/>
                </a:solidFill>
                <a:latin typeface="Georgia"/>
                <a:ea typeface="Georgia"/>
                <a:cs typeface="Georgia"/>
              </a:rPr>
              <a:t>Moreover I will deliver all the strength of this city, and all the labours thereof, and all the precious things thereof, and all the treasures of the kings of Judah will I give into the hand of their enemies, which shall spoil them, and take them, and carry them to Babylon.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20:6  |  Jeremiah 20:6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你這巴施戶珥和一切住在你家中的人都必被擄去；你和你的眾朋友，就是你向他們說假預言的，都必到巴比倫去，要死在那裏，葬在那裏。』」</a:t>
            </a:r>
          </a:p>
          <a:p xmlns:a="http://schemas.openxmlformats.org/drawingml/2006/main">
            <a:pPr algn="ctr">
              <a:buNone/>
            </a:pPr>
            <a:r>
              <a:rPr sz="1800">
                <a:solidFill>
                  <a:srgbClr val="FFFFFF"/>
                </a:solidFill>
                <a:latin typeface="Georgia"/>
                <a:ea typeface="Georgia"/>
                <a:cs typeface="Georgia"/>
              </a:rPr>
              <a:t>And thou, Pashur, and all that dwell in thine house shall go into captivity: and thou shalt come to Babylon, and there thou shalt die, and shalt be buried there, thou, and all thy friends, to whom thou hast prophesied lies.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20:7  |  Jeremiah 20:7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耶和華啊，你曾勸導我， 我也聽了你的勸導。 你比我有力量，且勝了我。 我終日成為笑話， 人人都戲弄我。</a:t>
            </a:r>
          </a:p>
          <a:p xmlns:a="http://schemas.openxmlformats.org/drawingml/2006/main">
            <a:pPr algn="ctr">
              <a:buNone/>
            </a:pPr>
            <a:r>
              <a:rPr sz="2400">
                <a:solidFill>
                  <a:srgbClr val="FFFFFF"/>
                </a:solidFill>
                <a:latin typeface="Georgia"/>
                <a:ea typeface="Georgia"/>
                <a:cs typeface="Georgia"/>
              </a:rPr>
              <a:t>O LORD, thou hast deceived me, and I was deceived: thou art stronger than I, and hast prevailed: I am in derision daily, every one mocketh me.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20:8  |  Jeremiah 20:8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我每逢講論的時候，就發出哀聲， 我喊叫說：有強暴和毀滅！ 因為耶和華的話終日成了我的凌辱、譏刺。</a:t>
            </a:r>
          </a:p>
          <a:p xmlns:a="http://schemas.openxmlformats.org/drawingml/2006/main">
            <a:pPr algn="ctr">
              <a:buNone/>
            </a:pPr>
            <a:r>
              <a:rPr sz="2400">
                <a:solidFill>
                  <a:srgbClr val="FFFFFF"/>
                </a:solidFill>
                <a:latin typeface="Georgia"/>
                <a:ea typeface="Georgia"/>
                <a:cs typeface="Georgia"/>
              </a:rPr>
              <a:t>For since I spake, I cried out, I cried violence and spoil; because the word of the LORD was made a reproach unto me, and a derision, daily.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20:9  |  Jeremiah 20:9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我若說：我不再提耶和華， 也不再奉他的名講論， 我便心裏覺得 似乎有燒着的火閉塞在我骨中， 我就含忍不住，不能自禁。</a:t>
            </a:r>
          </a:p>
          <a:p xmlns:a="http://schemas.openxmlformats.org/drawingml/2006/main">
            <a:pPr algn="ctr">
              <a:buNone/>
            </a:pPr>
            <a:r>
              <a:rPr sz="2100">
                <a:solidFill>
                  <a:srgbClr val="FFFFFF"/>
                </a:solidFill>
                <a:latin typeface="Georgia"/>
                <a:ea typeface="Georgia"/>
                <a:cs typeface="Georgia"/>
              </a:rPr>
              <a:t>Then I said, I will not make mention of him, nor speak any more in his name. But his word was in mine heart as a burning fire shut up in my bones, and I was weary with forbearing, and I could not stay.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20:10  |  Jeremiah 20:10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我聽見了許多人的讒謗， 四圍都是驚嚇； 就是我知己的朋友也都窺探我， 願我跌倒，[說]： 告他吧，我們也要告他！ 或者他被引誘， 我們就能勝他， 在他身上報仇。</a:t>
            </a:r>
          </a:p>
          <a:p xmlns:a="http://schemas.openxmlformats.org/drawingml/2006/main">
            <a:pPr algn="ctr">
              <a:buNone/>
            </a:pPr>
            <a:r>
              <a:rPr sz="1800">
                <a:solidFill>
                  <a:srgbClr val="FFFFFF"/>
                </a:solidFill>
                <a:latin typeface="Georgia"/>
                <a:ea typeface="Georgia"/>
                <a:cs typeface="Georgia"/>
              </a:rPr>
              <a:t>For I heard the defaming of many, fear on every side. Report, say they, and we will report it. All my familiars watched for my halting, saying, Peradventure he will be enticed, and we shall prevail against him, and we shall take our revenge on him.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20:11  |  Jeremiah 20:11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然而，耶和華與我同在， 好像甚可怕的勇士。 因此，逼迫我的必都絆跌， 不能得勝； 他們必大大蒙羞， 就是受永不忘記的羞辱， 因為他們行事沒有智慧。</a:t>
            </a:r>
          </a:p>
          <a:p xmlns:a="http://schemas.openxmlformats.org/drawingml/2006/main">
            <a:pPr algn="ctr">
              <a:buNone/>
            </a:pPr>
            <a:r>
              <a:rPr sz="1800">
                <a:solidFill>
                  <a:srgbClr val="FFFFFF"/>
                </a:solidFill>
                <a:latin typeface="Georgia"/>
                <a:ea typeface="Georgia"/>
                <a:cs typeface="Georgia"/>
              </a:rPr>
              <a:t>But the LORD is with me as a mighty terrible one: therefore my persecutors shall stumble, and they shall not prevail: they shall be greatly ashamed; for they shall not prosper: their everlasting confusion shall never be forgotten.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20:12  |  Jeremiah 20:12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試驗義人、察看人肺腑心腸的萬軍之耶和華啊， 求你容我見你在他們身上報仇， 因我將我的案件向你稟明了。</a:t>
            </a:r>
          </a:p>
          <a:p xmlns:a="http://schemas.openxmlformats.org/drawingml/2006/main">
            <a:pPr algn="ctr">
              <a:buNone/>
            </a:pPr>
            <a:r>
              <a:rPr sz="2100">
                <a:solidFill>
                  <a:srgbClr val="FFFFFF"/>
                </a:solidFill>
                <a:latin typeface="Georgia"/>
                <a:ea typeface="Georgia"/>
                <a:cs typeface="Georgia"/>
              </a:rPr>
              <a:t>But, O LORD of hosts, that triest the righteous, and seest the reins and the heart, let me see thy vengeance on them: for unto thee have I opened my cause.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20:13  |  Jeremiah 20:13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你們要向耶和華唱歌； 讚美耶和華！ 因他救了窮人的性命脫離惡人的手。</a:t>
            </a:r>
          </a:p>
          <a:p xmlns:a="http://schemas.openxmlformats.org/drawingml/2006/main">
            <a:pPr algn="ctr">
              <a:buNone/>
            </a:pPr>
            <a:r>
              <a:rPr sz="2400">
                <a:solidFill>
                  <a:srgbClr val="FFFFFF"/>
                </a:solidFill>
                <a:latin typeface="Georgia"/>
                <a:ea typeface="Georgia"/>
                <a:cs typeface="Georgia"/>
              </a:rPr>
              <a:t>Sing unto the LORD, praise ye the LORD: for he hath delivered the soul of the poor from the hand of evildoers.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20:14  |  Jeremiah 20:14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願我生的那日受咒詛； 願我母親產我的那日不蒙福！</a:t>
            </a:r>
          </a:p>
          <a:p xmlns:a="http://schemas.openxmlformats.org/drawingml/2006/main">
            <a:pPr algn="ctr">
              <a:buNone/>
            </a:pPr>
            <a:r>
              <a:rPr sz="2400">
                <a:solidFill>
                  <a:srgbClr val="FFFFFF"/>
                </a:solidFill>
                <a:latin typeface="Georgia"/>
                <a:ea typeface="Georgia"/>
                <a:cs typeface="Georgia"/>
              </a:rPr>
              <a:t>Cursed be the day wherein I was born: let not the day wherein my mother bare me be blessed.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20:15  |  Jeremiah 20:15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給我父親報信說「你得了兒子」， 使我父親甚歡喜的， 願那人受咒詛。</a:t>
            </a:r>
          </a:p>
          <a:p xmlns:a="http://schemas.openxmlformats.org/drawingml/2006/main">
            <a:pPr algn="ctr">
              <a:buNone/>
            </a:pPr>
            <a:r>
              <a:rPr sz="2400">
                <a:solidFill>
                  <a:srgbClr val="FFFFFF"/>
                </a:solidFill>
                <a:latin typeface="Georgia"/>
                <a:ea typeface="Georgia"/>
                <a:cs typeface="Georgia"/>
              </a:rPr>
              <a:t>Cursed be the man who brought tidings to my father, saying, A man child is born unto thee; making him very glad.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20:16  |  Jeremiah 20:16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願那人像耶和華所傾覆而不後悔的城邑； 願他早晨聽見哀聲， 晌午聽見吶喊；</a:t>
            </a:r>
          </a:p>
          <a:p xmlns:a="http://schemas.openxmlformats.org/drawingml/2006/main">
            <a:pPr algn="ctr">
              <a:buNone/>
            </a:pPr>
            <a:r>
              <a:rPr sz="2100">
                <a:solidFill>
                  <a:srgbClr val="FFFFFF"/>
                </a:solidFill>
                <a:latin typeface="Georgia"/>
                <a:ea typeface="Georgia"/>
                <a:cs typeface="Georgia"/>
              </a:rPr>
              <a:t>And let that man be as the cities which the LORD overthrew, and repented not: and let him hear the cry in the morning, and the shouting at noontide;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20:17  |  Jeremiah 20:17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因他在我未出胎的時候不殺我， 使我母親成了我的墳墓， 胎就時常重大。</a:t>
            </a:r>
          </a:p>
          <a:p xmlns:a="http://schemas.openxmlformats.org/drawingml/2006/main">
            <a:pPr algn="ctr">
              <a:buNone/>
            </a:pPr>
            <a:r>
              <a:rPr sz="2400">
                <a:solidFill>
                  <a:srgbClr val="FFFFFF"/>
                </a:solidFill>
                <a:latin typeface="Georgia"/>
                <a:ea typeface="Georgia"/>
                <a:cs typeface="Georgia"/>
              </a:rPr>
              <a:t>Because he slew me not from the womb; or that my mother might have been my grave, and her womb to be always great with me.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20:18  |  Jeremiah 20:18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我為何出胎見勞碌愁苦， 使我的年日因羞愧消滅呢？</a:t>
            </a:r>
          </a:p>
          <a:p xmlns:a="http://schemas.openxmlformats.org/drawingml/2006/main">
            <a:pPr algn="ctr">
              <a:buNone/>
            </a:pPr>
            <a:r>
              <a:rPr sz="2400">
                <a:solidFill>
                  <a:srgbClr val="FFFFFF"/>
                </a:solidFill>
                <a:latin typeface="Georgia"/>
                <a:ea typeface="Georgia"/>
                <a:cs typeface="Georgia"/>
              </a:rPr>
              <a:t>Wherefore came I forth out of the womb to see labour and sorrow, that my days should be consumed with shame?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2026-08-30T04:09:03.8690000Z</dcterms:created>
  <dcterms:modified xsi:type="dcterms:W3CDTF">2026-08-30T04:09:03.8690000Z</dcterms:modified>
</coreProperties>
</file>