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6e6225613de4c6f" /><Relationship Type="http://schemas.openxmlformats.org/officeDocument/2006/relationships/extended-properties" Target="/docProps/app.xml" Id="R9d6d66222e59458e" /><Relationship Type="http://schemas.openxmlformats.org/officeDocument/2006/relationships/officeDocument" Target="/ppt/presentation.xml" Id="R0806ee9dfc894c95" /></Relationships>
</file>

<file path=ppt/presentation.xml><?xml version="1.0" encoding="utf-8"?>
<p:presentation xmlns:p="http://schemas.openxmlformats.org/presentationml/2006/main">
  <p:sldMasterIdLst>
    <p:sldMasterId xmlns:r="http://schemas.openxmlformats.org/officeDocument/2006/relationships" id="2147483648" r:id="R197f88d227484922"/>
  </p:sldMasterIdLst>
  <p:notesMasterIdLst>
    <p:notesMasterId xmlns:r="http://schemas.openxmlformats.org/officeDocument/2006/relationships" r:id="R65e15b796c984aa8"/>
  </p:notesMasterIdLst>
  <p:sldIdLst>
    <p:sldId xmlns:r="http://schemas.openxmlformats.org/officeDocument/2006/relationships" id="256" r:id="R7612729fb1ce4112"/>
    <p:sldId xmlns:r="http://schemas.openxmlformats.org/officeDocument/2006/relationships" id="257" r:id="R19336f9861db4dcf"/>
    <p:sldId xmlns:r="http://schemas.openxmlformats.org/officeDocument/2006/relationships" id="258" r:id="R688dd8203a394082"/>
    <p:sldId xmlns:r="http://schemas.openxmlformats.org/officeDocument/2006/relationships" id="259" r:id="R4ed8045b66574ead"/>
    <p:sldId xmlns:r="http://schemas.openxmlformats.org/officeDocument/2006/relationships" id="260" r:id="Rbb9099fa6d744cf9"/>
    <p:sldId xmlns:r="http://schemas.openxmlformats.org/officeDocument/2006/relationships" id="261" r:id="Reb62bf6c8d574957"/>
    <p:sldId xmlns:r="http://schemas.openxmlformats.org/officeDocument/2006/relationships" id="262" r:id="R91d661e1b8fa4bec"/>
    <p:sldId xmlns:r="http://schemas.openxmlformats.org/officeDocument/2006/relationships" id="263" r:id="Rdb0a56daeeb64146"/>
    <p:sldId xmlns:r="http://schemas.openxmlformats.org/officeDocument/2006/relationships" id="264" r:id="Raf04b36c7b4d4144"/>
    <p:sldId xmlns:r="http://schemas.openxmlformats.org/officeDocument/2006/relationships" id="265" r:id="Rcb71b845a41f4dc6"/>
    <p:sldId xmlns:r="http://schemas.openxmlformats.org/officeDocument/2006/relationships" id="266" r:id="R6e654933928f4a60"/>
    <p:sldId xmlns:r="http://schemas.openxmlformats.org/officeDocument/2006/relationships" id="267" r:id="Ra4b8fe21b6444ff3"/>
    <p:sldId xmlns:r="http://schemas.openxmlformats.org/officeDocument/2006/relationships" id="268" r:id="R15e8f5febf754b62"/>
    <p:sldId xmlns:r="http://schemas.openxmlformats.org/officeDocument/2006/relationships" id="269" r:id="R3bcbe832609e4fbb"/>
    <p:sldId xmlns:r="http://schemas.openxmlformats.org/officeDocument/2006/relationships" id="270" r:id="Ra653d11dcea94365"/>
    <p:sldId xmlns:r="http://schemas.openxmlformats.org/officeDocument/2006/relationships" id="271" r:id="Rdd033494dfb24aef"/>
    <p:sldId xmlns:r="http://schemas.openxmlformats.org/officeDocument/2006/relationships" id="272" r:id="Reb5b57b7dcae4505"/>
    <p:sldId xmlns:r="http://schemas.openxmlformats.org/officeDocument/2006/relationships" id="273" r:id="Rbe515b48f51148d9"/>
    <p:sldId xmlns:r="http://schemas.openxmlformats.org/officeDocument/2006/relationships" id="274" r:id="Ra9e483ad78dc4f1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048cf0e9c5f4e69" /><Relationship Type="http://schemas.openxmlformats.org/officeDocument/2006/relationships/slideMaster" Target="/ppt/slideMasters/slideMaster1.xml" Id="R197f88d227484922" /><Relationship Type="http://schemas.openxmlformats.org/officeDocument/2006/relationships/notesMaster" Target="/ppt/notesMasters/notesMaster1.xml" Id="R65e15b796c984aa8" /><Relationship Type="http://schemas.openxmlformats.org/officeDocument/2006/relationships/presProps" Target="/ppt/presProps.xml" Id="R8b46be3391364b90" /><Relationship Type="http://schemas.openxmlformats.org/officeDocument/2006/relationships/tableStyles" Target="/ppt/tableStyles.xml" Id="Rab868a3f3b4d488f" /><Relationship Type="http://schemas.openxmlformats.org/officeDocument/2006/relationships/slide" Target="/ppt/slides/slide1.xml" Id="R7612729fb1ce4112" /><Relationship Type="http://schemas.openxmlformats.org/officeDocument/2006/relationships/slide" Target="/ppt/slides/slide2.xml" Id="R19336f9861db4dcf" /><Relationship Type="http://schemas.openxmlformats.org/officeDocument/2006/relationships/slide" Target="/ppt/slides/slide3.xml" Id="R688dd8203a394082" /><Relationship Type="http://schemas.openxmlformats.org/officeDocument/2006/relationships/slide" Target="/ppt/slides/slide4.xml" Id="R4ed8045b66574ead" /><Relationship Type="http://schemas.openxmlformats.org/officeDocument/2006/relationships/slide" Target="/ppt/slides/slide5.xml" Id="Rbb9099fa6d744cf9" /><Relationship Type="http://schemas.openxmlformats.org/officeDocument/2006/relationships/slide" Target="/ppt/slides/slide6.xml" Id="Reb62bf6c8d574957" /><Relationship Type="http://schemas.openxmlformats.org/officeDocument/2006/relationships/slide" Target="/ppt/slides/slide7.xml" Id="R91d661e1b8fa4bec" /><Relationship Type="http://schemas.openxmlformats.org/officeDocument/2006/relationships/slide" Target="/ppt/slides/slide8.xml" Id="Rdb0a56daeeb64146" /><Relationship Type="http://schemas.openxmlformats.org/officeDocument/2006/relationships/slide" Target="/ppt/slides/slide9.xml" Id="Raf04b36c7b4d4144" /><Relationship Type="http://schemas.openxmlformats.org/officeDocument/2006/relationships/slide" Target="/ppt/slides/slide10.xml" Id="Rcb71b845a41f4dc6" /><Relationship Type="http://schemas.openxmlformats.org/officeDocument/2006/relationships/slide" Target="/ppt/slides/slide11.xml" Id="R6e654933928f4a60" /><Relationship Type="http://schemas.openxmlformats.org/officeDocument/2006/relationships/slide" Target="/ppt/slides/slide12.xml" Id="Ra4b8fe21b6444ff3" /><Relationship Type="http://schemas.openxmlformats.org/officeDocument/2006/relationships/slide" Target="/ppt/slides/slide13.xml" Id="R15e8f5febf754b62" /><Relationship Type="http://schemas.openxmlformats.org/officeDocument/2006/relationships/slide" Target="/ppt/slides/slide14.xml" Id="R3bcbe832609e4fbb" /><Relationship Type="http://schemas.openxmlformats.org/officeDocument/2006/relationships/slide" Target="/ppt/slides/slide15.xml" Id="Ra653d11dcea94365" /><Relationship Type="http://schemas.openxmlformats.org/officeDocument/2006/relationships/slide" Target="/ppt/slides/slide16.xml" Id="Rdd033494dfb24aef" /><Relationship Type="http://schemas.openxmlformats.org/officeDocument/2006/relationships/slide" Target="/ppt/slides/slide17.xml" Id="Reb5b57b7dcae4505" /><Relationship Type="http://schemas.openxmlformats.org/officeDocument/2006/relationships/slide" Target="/ppt/slides/slide18.xml" Id="Rbe515b48f51148d9" /><Relationship Type="http://schemas.openxmlformats.org/officeDocument/2006/relationships/slide" Target="/ppt/slides/slide19.xml" Id="Ra9e483ad78dc4f1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2e4c768d0b54ba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07467c454ce4634" /><Relationship Type="http://schemas.openxmlformats.org/officeDocument/2006/relationships/notesMaster" Target="/ppt/notesMasters/notesMaster1.xml" Id="R6aa57333c61d43c6" /></Relationships>
</file>

<file path=ppt/notesSlides/_rels/notesSlide2.xml.rels>&#65279;<?xml version="1.0" encoding="utf-8"?><Relationships xmlns="http://schemas.openxmlformats.org/package/2006/relationships"><Relationship Type="http://schemas.openxmlformats.org/officeDocument/2006/relationships/slide" Target="/ppt/slides/slide2.xml" Id="Re3e4008218ec498b" /><Relationship Type="http://schemas.openxmlformats.org/officeDocument/2006/relationships/notesMaster" Target="/ppt/notesMasters/notesMaster1.xml" Id="Raace9aa0e6fc44e7" /></Relationships>
</file>

<file path=ppt/notesSlides/_rels/notesSlide3.xml.rels>&#65279;<?xml version="1.0" encoding="utf-8"?><Relationships xmlns="http://schemas.openxmlformats.org/package/2006/relationships"><Relationship Type="http://schemas.openxmlformats.org/officeDocument/2006/relationships/slide" Target="/ppt/slides/slide3.xml" Id="Re61ea83a0d4e4106" /><Relationship Type="http://schemas.openxmlformats.org/officeDocument/2006/relationships/notesMaster" Target="/ppt/notesMasters/notesMaster1.xml" Id="Rf320bfe681f14c07" /></Relationships>
</file>

<file path=ppt/notesSlides/_rels/notesSlide4.xml.rels>&#65279;<?xml version="1.0" encoding="utf-8"?><Relationships xmlns="http://schemas.openxmlformats.org/package/2006/relationships"><Relationship Type="http://schemas.openxmlformats.org/officeDocument/2006/relationships/slide" Target="/ppt/slides/slide4.xml" Id="R2eca48e323da4c81" /><Relationship Type="http://schemas.openxmlformats.org/officeDocument/2006/relationships/notesMaster" Target="/ppt/notesMasters/notesMaster1.xml" Id="R2e05873db9cf4e70" /></Relationships>
</file>

<file path=ppt/notesSlides/_rels/notesSlide5.xml.rels>&#65279;<?xml version="1.0" encoding="utf-8"?><Relationships xmlns="http://schemas.openxmlformats.org/package/2006/relationships"><Relationship Type="http://schemas.openxmlformats.org/officeDocument/2006/relationships/slide" Target="/ppt/slides/slide5.xml" Id="R4d6d2d0e4a3045d6" /><Relationship Type="http://schemas.openxmlformats.org/officeDocument/2006/relationships/notesMaster" Target="/ppt/notesMasters/notesMaster1.xml" Id="R59f3f95a05824006" /></Relationships>
</file>

<file path=ppt/notesSlides/_rels/notesSlide6.xml.rels>&#65279;<?xml version="1.0" encoding="utf-8"?><Relationships xmlns="http://schemas.openxmlformats.org/package/2006/relationships"><Relationship Type="http://schemas.openxmlformats.org/officeDocument/2006/relationships/slide" Target="/ppt/slides/slide6.xml" Id="R00445df7c78c43aa" /><Relationship Type="http://schemas.openxmlformats.org/officeDocument/2006/relationships/notesMaster" Target="/ppt/notesMasters/notesMaster1.xml" Id="R5a5e84554de94633" /></Relationships>
</file>

<file path=ppt/notesSlides/_rels/notesSlide7.xml.rels>&#65279;<?xml version="1.0" encoding="utf-8"?><Relationships xmlns="http://schemas.openxmlformats.org/package/2006/relationships"><Relationship Type="http://schemas.openxmlformats.org/officeDocument/2006/relationships/slide" Target="/ppt/slides/slide7.xml" Id="Ree6d41e3f6344b82" /><Relationship Type="http://schemas.openxmlformats.org/officeDocument/2006/relationships/notesMaster" Target="/ppt/notesMasters/notesMaster1.xml" Id="Rf0bfdc57db11421c" /></Relationships>
</file>

<file path=ppt/notesSlides/_rels/notesSlide8.xml.rels>&#65279;<?xml version="1.0" encoding="utf-8"?><Relationships xmlns="http://schemas.openxmlformats.org/package/2006/relationships"><Relationship Type="http://schemas.openxmlformats.org/officeDocument/2006/relationships/slide" Target="/ppt/slides/slide8.xml" Id="R07a341a22b4148ec" /><Relationship Type="http://schemas.openxmlformats.org/officeDocument/2006/relationships/notesMaster" Target="/ppt/notesMasters/notesMaster1.xml" Id="Rc3c2a6fda78e49e6" /></Relationships>
</file>

<file path=ppt/notesSlides/_rels/notesSlide9.xml.rels>&#65279;<?xml version="1.0" encoding="utf-8"?><Relationships xmlns="http://schemas.openxmlformats.org/package/2006/relationships"><Relationship Type="http://schemas.openxmlformats.org/officeDocument/2006/relationships/slide" Target="/ppt/slides/slide9.xml" Id="Re76a92135bbd482f" /><Relationship Type="http://schemas.openxmlformats.org/officeDocument/2006/relationships/notesMaster" Target="/ppt/notesMasters/notesMaster1.xml" Id="Rd0c9059c635a488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369958fdfba4f33" /><Relationship Type="http://schemas.openxmlformats.org/officeDocument/2006/relationships/notesMaster" Target="/ppt/notesMasters/notesMaster1.xml" Id="R4a3fd68d71d64c0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4abc18b10444f43" /><Relationship Type="http://schemas.openxmlformats.org/officeDocument/2006/relationships/notesMaster" Target="/ppt/notesMasters/notesMaster1.xml" Id="R72fad3303d8e4a2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4f42e81aec14ad7" /><Relationship Type="http://schemas.openxmlformats.org/officeDocument/2006/relationships/notesMaster" Target="/ppt/notesMasters/notesMaster1.xml" Id="Redef8795f98d4d5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56f073533564815" /><Relationship Type="http://schemas.openxmlformats.org/officeDocument/2006/relationships/notesMaster" Target="/ppt/notesMasters/notesMaster1.xml" Id="Rf3f7621937be4ab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2066a13352f4246" /><Relationship Type="http://schemas.openxmlformats.org/officeDocument/2006/relationships/notesMaster" Target="/ppt/notesMasters/notesMaster1.xml" Id="R9f10900463fe459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a522aaf3adc419c" /><Relationship Type="http://schemas.openxmlformats.org/officeDocument/2006/relationships/notesMaster" Target="/ppt/notesMasters/notesMaster1.xml" Id="R967e30fe9cea44b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47f73370d0a485a" /><Relationship Type="http://schemas.openxmlformats.org/officeDocument/2006/relationships/notesMaster" Target="/ppt/notesMasters/notesMaster1.xml" Id="Ra02dba7e121f485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60bb4c3e1d74dec" /><Relationship Type="http://schemas.openxmlformats.org/officeDocument/2006/relationships/notesMaster" Target="/ppt/notesMasters/notesMaster1.xml" Id="R178ece17f419467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4e638138a85466b" /><Relationship Type="http://schemas.openxmlformats.org/officeDocument/2006/relationships/notesMaster" Target="/ppt/notesMasters/notesMaster1.xml" Id="Rfb8ba1a9200449b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95ebf32377240e7" /><Relationship Type="http://schemas.openxmlformats.org/officeDocument/2006/relationships/notesMaster" Target="/ppt/notesMasters/notesMaster1.xml" Id="Rde687ab87f5f4eb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37f83135be8476e" /><Relationship Type="http://schemas.openxmlformats.org/officeDocument/2006/relationships/image" Target="/ppt/media/image.png" Id="R11182328b9cd43c9" /><Relationship Type="http://schemas.openxmlformats.org/officeDocument/2006/relationships/image" Target="/ppt/media/image2.png" Id="R6e16442c856d40a1" /><Relationship Type="http://schemas.openxmlformats.org/officeDocument/2006/relationships/image" Target="/ppt/media/image.jpeg" Id="R3ce7cff62bec4d3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6810345a5de496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1182328b9cd43c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e16442c856d40a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ce7cff62bec4d3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7d0ce99a0804fc2" /><Relationship Type="http://schemas.openxmlformats.org/officeDocument/2006/relationships/slideLayout" Target="/ppt/slideLayouts/slideLayout1.xml" Id="Rbcc5b499c6d649aa" /><Relationship Type="http://schemas.openxmlformats.org/officeDocument/2006/relationships/slideLayout" Target="/ppt/slideLayouts/slideLayout2.xml" Id="Rfc24ebddae53458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cc5b499c6d649aa"/>
    <p:sldLayoutId xmlns:r="http://schemas.openxmlformats.org/officeDocument/2006/relationships" id="2147483650" r:id="Rfc24ebddae53458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72cbed63a044336" /><Relationship Type="http://schemas.openxmlformats.org/officeDocument/2006/relationships/notesSlide" Target="/ppt/notesSlides/notesSlide1.xml" Id="R8c61a1798e214cc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a819f2f84c64e56" /><Relationship Type="http://schemas.openxmlformats.org/officeDocument/2006/relationships/notesSlide" Target="/ppt/notesSlides/notesSlide2.xml" Id="R46ba2db94f6f435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00bfa7420154c36" /><Relationship Type="http://schemas.openxmlformats.org/officeDocument/2006/relationships/notesSlide" Target="/ppt/notesSlides/notesSlide3.xml" Id="Ref007e6dc67c451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a47e16ed35e45bc" /><Relationship Type="http://schemas.openxmlformats.org/officeDocument/2006/relationships/notesSlide" Target="/ppt/notesSlides/notesSlide4.xml" Id="Raf4edee214874f1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1b7a6235d7e4bb4" /><Relationship Type="http://schemas.openxmlformats.org/officeDocument/2006/relationships/notesSlide" Target="/ppt/notesSlides/notesSlide5.xml" Id="R03fc7e3581084d1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d923ebf14d046d1" /><Relationship Type="http://schemas.openxmlformats.org/officeDocument/2006/relationships/notesSlide" Target="/ppt/notesSlides/notesSlide6.xml" Id="Rbe2360d4058649c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92a45e9fd624bb1" /><Relationship Type="http://schemas.openxmlformats.org/officeDocument/2006/relationships/notesSlide" Target="/ppt/notesSlides/notesSlide7.xml" Id="R7ba184891ddc477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7471ead05064715" /><Relationship Type="http://schemas.openxmlformats.org/officeDocument/2006/relationships/notesSlide" Target="/ppt/notesSlides/notesSlide8.xml" Id="Radccef8cc3fa4d8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fd7cd720fea4973" /><Relationship Type="http://schemas.openxmlformats.org/officeDocument/2006/relationships/notesSlide" Target="/ppt/notesSlides/notesSlide9.xml" Id="R0d745bf6385b41e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d9c345431b1404c" /><Relationship Type="http://schemas.openxmlformats.org/officeDocument/2006/relationships/notesSlide" Target="/ppt/notesSlides/notesSlide10.xml" Id="R22b3ce9c91bd48c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ff7b08aa2b4498b" /><Relationship Type="http://schemas.openxmlformats.org/officeDocument/2006/relationships/notesSlide" Target="/ppt/notesSlides/notesSlide11.xml" Id="Re650af61d532428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28661415d5143e1" /><Relationship Type="http://schemas.openxmlformats.org/officeDocument/2006/relationships/notesSlide" Target="/ppt/notesSlides/notesSlide12.xml" Id="R80b43b05181d405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3c12f8078ce40d1" /><Relationship Type="http://schemas.openxmlformats.org/officeDocument/2006/relationships/notesSlide" Target="/ppt/notesSlides/notesSlide13.xml" Id="Rcf304fdadb7d40c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0262d6d9cf34f9f" /><Relationship Type="http://schemas.openxmlformats.org/officeDocument/2006/relationships/notesSlide" Target="/ppt/notesSlides/notesSlide14.xml" Id="R21000f6a395d4d7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9cf59c64c0a4ca3" /><Relationship Type="http://schemas.openxmlformats.org/officeDocument/2006/relationships/notesSlide" Target="/ppt/notesSlides/notesSlide15.xml" Id="R6235a49e7a26465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e15ad9a94bd410a" /><Relationship Type="http://schemas.openxmlformats.org/officeDocument/2006/relationships/notesSlide" Target="/ppt/notesSlides/notesSlide16.xml" Id="Rabe8b8d4eefd4f4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774c972084543df" /><Relationship Type="http://schemas.openxmlformats.org/officeDocument/2006/relationships/notesSlide" Target="/ppt/notesSlides/notesSlide17.xml" Id="Reab24822af374d1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f8dae33c5c04d8f" /><Relationship Type="http://schemas.openxmlformats.org/officeDocument/2006/relationships/notesSlide" Target="/ppt/notesSlides/notesSlide18.xml" Id="Rb2c883e6d740419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97145a27d1c4cad" /><Relationship Type="http://schemas.openxmlformats.org/officeDocument/2006/relationships/notesSlide" Target="/ppt/notesSlides/notesSlide19.xml" Id="R63e4cb0e381947c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約書亞記第17章</a:t>
            </a:r>
          </a:p>
          <a:p xmlns:a="http://schemas.openxmlformats.org/drawingml/2006/main">
            <a:pPr algn="ctr">
              <a:buNone/>
            </a:pPr>
            <a:r>
              <a:rPr sz="2000">
                <a:solidFill>
                  <a:srgbClr val="FFFFFF"/>
                </a:solidFill>
                <a:latin typeface="Georgia"/>
                <a:ea typeface="Georgia"/>
                <a:cs typeface="Georgia"/>
              </a:rPr>
              <a:t>Joshua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17:1  |  Joshua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瑪拿西是約瑟的長子，他的支派拈鬮所得之地記在下面。至於瑪拿西的長子基列之父 瑪吉，因為是勇士就得了基列和巴珊。</a:t>
            </a:r>
          </a:p>
          <a:p xmlns:a="http://schemas.openxmlformats.org/drawingml/2006/main">
            <a:pPr algn="ctr">
              <a:buNone/>
            </a:pPr>
            <a:r>
              <a:rPr sz="2100">
                <a:solidFill>
                  <a:srgbClr val="FFFFFF"/>
                </a:solidFill>
                <a:latin typeface="Georgia"/>
                <a:ea typeface="Georgia"/>
                <a:cs typeface="Georgia"/>
              </a:rPr>
              <a:t>There was also a lot for the tribe of Manasseh; for he was the firstborn of Joseph; to wit, for Machir the firstborn of Manasseh, the father of Gilead: because he was a man of war, therefore he had Gilead and Bashan.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17:2  |  Joshua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瑪拿西其餘的子孫，按着宗族[拈鬮分地]，就是亞比以謝子孫，希勒子孫，亞斯列子孫，示劍子孫，希弗子孫，示米大子孫；這些按着宗族，都是約瑟兒子瑪拿西子孫的男丁。</a:t>
            </a:r>
          </a:p>
          <a:p xmlns:a="http://schemas.openxmlformats.org/drawingml/2006/main">
            <a:pPr algn="ctr">
              <a:buNone/>
            </a:pPr>
            <a:r>
              <a:rPr sz="1800">
                <a:solidFill>
                  <a:srgbClr val="FFFFFF"/>
                </a:solidFill>
                <a:latin typeface="Georgia"/>
                <a:ea typeface="Georgia"/>
                <a:cs typeface="Georgia"/>
              </a:rPr>
              <a:t>There was also a lot for the rest of the children of Manasseh by their families; for the children of Abiezer, and for the children of Helek, and for the children of Asriel, and for the children of Shechem, and for the children of Hepher, and for the children of Shemida: these were the male children of Manasseh the son of Joseph by their families.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17:3  |  Joshua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瑪拿西的玄孫，瑪吉的曾孫，基列的孫子，希弗的兒子西羅非哈沒有兒子，只有女兒。他的女兒名叫瑪拉、挪阿、曷拉、密迦、得撒；</a:t>
            </a:r>
          </a:p>
          <a:p xmlns:a="http://schemas.openxmlformats.org/drawingml/2006/main">
            <a:pPr algn="ctr">
              <a:buNone/>
            </a:pPr>
            <a:r>
              <a:rPr sz="2100">
                <a:solidFill>
                  <a:srgbClr val="FFFFFF"/>
                </a:solidFill>
                <a:latin typeface="Georgia"/>
                <a:ea typeface="Georgia"/>
                <a:cs typeface="Georgia"/>
              </a:rPr>
              <a:t>But Zelophehad, the son of Hepher, the son of Gilead, the son of Machir, the son of Manasseh, had no sons, but daughters: and these are the names of his daughters, Mahlah, and Noah, Hoglah, Milcah, and Tirzah.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17:4  |  Joshua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她們來到祭司以利亞撒和嫩的兒子約書亞並眾首領面前，說：「耶和華曾吩咐摩西在我們弟兄中分給我們產業。」於是約書亞照耶和華所吩咐的，在她們伯叔中，把產業分給她們。</a:t>
            </a:r>
          </a:p>
          <a:p xmlns:a="http://schemas.openxmlformats.org/drawingml/2006/main">
            <a:pPr algn="ctr">
              <a:buNone/>
            </a:pPr>
            <a:r>
              <a:rPr sz="1800">
                <a:solidFill>
                  <a:srgbClr val="FFFFFF"/>
                </a:solidFill>
                <a:latin typeface="Georgia"/>
                <a:ea typeface="Georgia"/>
                <a:cs typeface="Georgia"/>
              </a:rPr>
              <a:t>And they came near before Eleazar the priest, and before Joshua the son of Nun, and before the princes, saying, The LORD commanded Moses to give us an inheritance among our brethren. Therefore according to the commandment of the LORD he gave them an inheritance among the brethren of their father.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17:5  |  Joshua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除了約旦河東的基列和巴珊地之外，還有十分地歸瑪拿西，</a:t>
            </a:r>
          </a:p>
          <a:p xmlns:a="http://schemas.openxmlformats.org/drawingml/2006/main">
            <a:pPr algn="ctr">
              <a:buNone/>
            </a:pPr>
            <a:r>
              <a:rPr sz="2400">
                <a:solidFill>
                  <a:srgbClr val="FFFFFF"/>
                </a:solidFill>
                <a:latin typeface="Georgia"/>
                <a:ea typeface="Georgia"/>
                <a:cs typeface="Georgia"/>
              </a:rPr>
              <a:t>And there fell ten portions to Manasseh, beside the land of Gilead and Bashan, which were on the other side Jordan;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17:6  |  Joshua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因為瑪拿西的孫女們在瑪拿西的孫子中得了產業。基列地是屬瑪拿西其餘的子孫。</a:t>
            </a:r>
          </a:p>
          <a:p xmlns:a="http://schemas.openxmlformats.org/drawingml/2006/main">
            <a:pPr algn="ctr">
              <a:buNone/>
            </a:pPr>
            <a:r>
              <a:rPr sz="2400">
                <a:solidFill>
                  <a:srgbClr val="FFFFFF"/>
                </a:solidFill>
                <a:latin typeface="Georgia"/>
                <a:ea typeface="Georgia"/>
                <a:cs typeface="Georgia"/>
              </a:rPr>
              <a:t>Because the daughters of Manasseh had an inheritance among his sons: and the rest of Manasseh’s sons had the land of Gilead.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17:7  |  Joshua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瑪拿西的境界：從亞設起，到示劍前的密米他，往北到隱‧他普亞居民[之地]。</a:t>
            </a:r>
          </a:p>
          <a:p xmlns:a="http://schemas.openxmlformats.org/drawingml/2006/main">
            <a:pPr algn="ctr">
              <a:buNone/>
            </a:pPr>
            <a:r>
              <a:rPr sz="2100">
                <a:solidFill>
                  <a:srgbClr val="FFFFFF"/>
                </a:solidFill>
                <a:latin typeface="Georgia"/>
                <a:ea typeface="Georgia"/>
                <a:cs typeface="Georgia"/>
              </a:rPr>
              <a:t>And the coast of Manasseh was from Asher to Michmethah, that lieth before Shechem; and the border went along on the right hand unto the inhabitants of En-tappuah.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17:8  |  Joshua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他普亞地歸瑪拿西，只是瑪拿西境界上的他普亞[城]歸以法蓮子孫。</a:t>
            </a:r>
          </a:p>
          <a:p xmlns:a="http://schemas.openxmlformats.org/drawingml/2006/main">
            <a:pPr algn="ctr">
              <a:buNone/>
            </a:pPr>
            <a:r>
              <a:rPr sz="2400">
                <a:solidFill>
                  <a:srgbClr val="FFFFFF"/>
                </a:solidFill>
                <a:latin typeface="Georgia"/>
                <a:ea typeface="Georgia"/>
                <a:cs typeface="Georgia"/>
              </a:rPr>
              <a:t>Now Manasseh had the land of Tappuah: but Tappuah on the border of Manasseh belonged to the children of Ephraim;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17:9  |  Joshua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其界下到加拿河的南邊。在瑪拿西城邑中的這些城邑都歸以法蓮。瑪拿西的地界是在河北直通到海為止；</a:t>
            </a:r>
          </a:p>
          <a:p xmlns:a="http://schemas.openxmlformats.org/drawingml/2006/main">
            <a:pPr algn="ctr">
              <a:buNone/>
            </a:pPr>
            <a:r>
              <a:rPr sz="1800">
                <a:solidFill>
                  <a:srgbClr val="FFFFFF"/>
                </a:solidFill>
                <a:latin typeface="Georgia"/>
                <a:ea typeface="Georgia"/>
                <a:cs typeface="Georgia"/>
              </a:rPr>
              <a:t>And the coast descended unto the river Kanah, southward of the river: these cities of Ephraim are among the cities of Manasseh: the coast of Manasseh also was on the north side of the river, and the outgoings of it were at the sea:</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17:10  |  Joshua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南歸以法蓮，北歸瑪拿西，以海為界；北邊到亞設，東邊到以薩迦。</a:t>
            </a:r>
          </a:p>
          <a:p xmlns:a="http://schemas.openxmlformats.org/drawingml/2006/main">
            <a:pPr algn="ctr">
              <a:buNone/>
            </a:pPr>
            <a:r>
              <a:rPr sz="2100">
                <a:solidFill>
                  <a:srgbClr val="FFFFFF"/>
                </a:solidFill>
                <a:latin typeface="Georgia"/>
                <a:ea typeface="Georgia"/>
                <a:cs typeface="Georgia"/>
              </a:rPr>
              <a:t>Southward it was Ephraim’s, and northward it was Manasseh’s, and the sea is his border; and they met together in Asher on the north, and in Issachar on the east.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17:11  |  Joshua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瑪拿西在以薩迦和亞設境內，有伯‧善和屬伯‧善的鎮市，以伯蓮和屬以伯蓮的鎮市，多珥的居民和屬多珥的鎮市；又有三處山岡，就是隱‧多珥和屬隱‧多珥的鎮市；他納的居民和屬他納的鎮市，米吉多的居民和屬米吉多的鎮市。</a:t>
            </a:r>
          </a:p>
          <a:p xmlns:a="http://schemas.openxmlformats.org/drawingml/2006/main">
            <a:pPr algn="ctr">
              <a:buNone/>
            </a:pPr>
            <a:r>
              <a:rPr sz="1800">
                <a:solidFill>
                  <a:srgbClr val="FFFFFF"/>
                </a:solidFill>
                <a:latin typeface="Georgia"/>
                <a:ea typeface="Georgia"/>
                <a:cs typeface="Georgia"/>
              </a:rPr>
              <a:t>And Manasseh had in Issachar and in Asher Beth-shean and her towns, and Ibleam and her towns, and the inhabitants of Dor and her towns, and the inhabitants of Endor and her towns, and the inhabitants of Taanach and her towns, and the inhabitants of Megiddo and her towns, even three countries.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17:12  |  Joshua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只是瑪拿西子孫不能趕出這些城的[居民]，迦南人偏要住在那地。</a:t>
            </a:r>
          </a:p>
          <a:p xmlns:a="http://schemas.openxmlformats.org/drawingml/2006/main">
            <a:pPr algn="ctr">
              <a:buNone/>
            </a:pPr>
            <a:r>
              <a:rPr sz="2400">
                <a:solidFill>
                  <a:srgbClr val="FFFFFF"/>
                </a:solidFill>
                <a:latin typeface="Georgia"/>
                <a:ea typeface="Georgia"/>
                <a:cs typeface="Georgia"/>
              </a:rPr>
              <a:t>Yet the children of Manasseh could not drive out the inhabitants of those cities; but the Canaanites would dwell in that land.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17:13  |  Joshua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及至以色列人強盛了，就使迦南人做苦工，沒有把他們全然趕出。</a:t>
            </a:r>
          </a:p>
          <a:p xmlns:a="http://schemas.openxmlformats.org/drawingml/2006/main">
            <a:pPr algn="ctr">
              <a:buNone/>
            </a:pPr>
            <a:r>
              <a:rPr sz="2400">
                <a:solidFill>
                  <a:srgbClr val="FFFFFF"/>
                </a:solidFill>
                <a:latin typeface="Georgia"/>
                <a:ea typeface="Georgia"/>
                <a:cs typeface="Georgia"/>
              </a:rPr>
              <a:t>Yet it came to pass, when the children of Israel were waxen strong, that they put the Canaanites to tribute; but did not utterly drive them out.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17:14  |  Joshua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約瑟的子孫對約書亞說：「耶和華到如今既然賜福與我們，我們也族大人多，你為甚麼僅將一鬮一段之地分給我們為業呢？」</a:t>
            </a:r>
          </a:p>
          <a:p xmlns:a="http://schemas.openxmlformats.org/drawingml/2006/main">
            <a:pPr algn="ctr">
              <a:buNone/>
            </a:pPr>
            <a:r>
              <a:rPr sz="2100">
                <a:solidFill>
                  <a:srgbClr val="FFFFFF"/>
                </a:solidFill>
                <a:latin typeface="Georgia"/>
                <a:ea typeface="Georgia"/>
                <a:cs typeface="Georgia"/>
              </a:rPr>
              <a:t>And the children of Joseph spake unto Joshua, saying, Why hast thou given me but one lot and one portion to inherit, seeing I am a great people, forasmuch as the LORD hath blessed me hitherto?</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17:15  |  Joshua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約書亞說：「你們如果族大人多，嫌以法蓮山地窄小，就可以上比利洗人、利乏音人之地，在樹林中砍伐[樹木]。」</a:t>
            </a:r>
          </a:p>
          <a:p xmlns:a="http://schemas.openxmlformats.org/drawingml/2006/main">
            <a:pPr algn="ctr">
              <a:buNone/>
            </a:pPr>
            <a:r>
              <a:rPr sz="2100">
                <a:solidFill>
                  <a:srgbClr val="FFFFFF"/>
                </a:solidFill>
                <a:latin typeface="Georgia"/>
                <a:ea typeface="Georgia"/>
                <a:cs typeface="Georgia"/>
              </a:rPr>
              <a:t>And Joshua answered them, If thou be a great people, then get thee up to the wood country, and cut down for thyself there in the land of the Perizzites and of the giants, if mount Ephraim be too narrow for thee.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17:16  |  Joshua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約瑟的子孫說：「那山地容不下我們，並且住平原的迦南人，就是住伯‧善和屬伯‧善的鎮市，並住耶斯列平原的人，都有鐵車。」</a:t>
            </a:r>
          </a:p>
          <a:p xmlns:a="http://schemas.openxmlformats.org/drawingml/2006/main">
            <a:pPr algn="ctr">
              <a:buNone/>
            </a:pPr>
            <a:r>
              <a:rPr sz="1800">
                <a:solidFill>
                  <a:srgbClr val="FFFFFF"/>
                </a:solidFill>
                <a:latin typeface="Georgia"/>
                <a:ea typeface="Georgia"/>
                <a:cs typeface="Georgia"/>
              </a:rPr>
              <a:t>And the children of Joseph said, The hill is not enough for us: and all the Canaanites that dwell in the land of the valley have chariots of iron, both they who are of Beth-shean and her towns, and they who are of the valley of Jezreel.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17:17  |  Joshua 17:17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約書亞對約瑟家，就是以法蓮和瑪拿西人，說：「你是族大人多，並且強盛，不可僅有一鬮之地，</a:t>
            </a:r>
          </a:p>
          <a:p xmlns:a="http://schemas.openxmlformats.org/drawingml/2006/main">
            <a:pPr algn="ctr">
              <a:buNone/>
            </a:pPr>
            <a:r>
              <a:rPr sz="2100">
                <a:solidFill>
                  <a:srgbClr val="FFFFFF"/>
                </a:solidFill>
                <a:latin typeface="Georgia"/>
                <a:ea typeface="Georgia"/>
                <a:cs typeface="Georgia"/>
              </a:rPr>
              <a:t>And Joshua spake unto the house of Joseph, even to Ephraim and to Manasseh, saying, Thou art a great people, and hast great power: thou shalt not have one lot only: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17:18  |  Joshua 17:18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山地也要歸你，雖是樹林，你也可以砍伐；靠近之地必歸你。迦南人雖有鐵車，雖是強盛，你也能把他們趕出去。」</a:t>
            </a:r>
          </a:p>
          <a:p xmlns:a="http://schemas.openxmlformats.org/drawingml/2006/main">
            <a:pPr algn="ctr">
              <a:buNone/>
            </a:pPr>
            <a:r>
              <a:rPr sz="2100">
                <a:solidFill>
                  <a:srgbClr val="FFFFFF"/>
                </a:solidFill>
                <a:latin typeface="Georgia"/>
                <a:ea typeface="Georgia"/>
                <a:cs typeface="Georgia"/>
              </a:rPr>
              <a:t>But the mountain shall be thine; for it is a wood, and thou shalt cut it down: and the outgoings of it shall be thine: for thou shalt drive out the Canaanites, though they have iron chariots, and though they be strong.</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2026-08-30T04:41:07.6170000Z</dcterms:created>
  <dcterms:modified xsi:type="dcterms:W3CDTF">2026-08-30T04:41:07.6170000Z</dcterms:modified>
</coreProperties>
</file>