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ba9023982ef4182" /><Relationship Type="http://schemas.openxmlformats.org/officeDocument/2006/relationships/extended-properties" Target="/docProps/app.xml" Id="Rd27653523d234037" /><Relationship Type="http://schemas.openxmlformats.org/officeDocument/2006/relationships/officeDocument" Target="/ppt/presentation.xml" Id="R09fcfb6750ab459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c236846c09148b9"/>
  </p:sldMasterIdLst>
  <p:notesMasterIdLst>
    <p:notesMasterId xmlns:r="http://schemas.openxmlformats.org/officeDocument/2006/relationships" r:id="Rb6fad38a913848f6"/>
  </p:notesMasterIdLst>
  <p:sldIdLst>
    <p:sldId xmlns:r="http://schemas.openxmlformats.org/officeDocument/2006/relationships" id="256" r:id="R6662b92a02e04e22"/>
    <p:sldId xmlns:r="http://schemas.openxmlformats.org/officeDocument/2006/relationships" id="257" r:id="R02a4fb39da24446e"/>
    <p:sldId xmlns:r="http://schemas.openxmlformats.org/officeDocument/2006/relationships" id="258" r:id="Rae903ba7c2274e7d"/>
    <p:sldId xmlns:r="http://schemas.openxmlformats.org/officeDocument/2006/relationships" id="259" r:id="R7166398022734452"/>
    <p:sldId xmlns:r="http://schemas.openxmlformats.org/officeDocument/2006/relationships" id="260" r:id="Ra3c62fc7efe4462d"/>
    <p:sldId xmlns:r="http://schemas.openxmlformats.org/officeDocument/2006/relationships" id="261" r:id="Ra19faba457684d35"/>
    <p:sldId xmlns:r="http://schemas.openxmlformats.org/officeDocument/2006/relationships" id="262" r:id="R6ff2d2e47da84536"/>
    <p:sldId xmlns:r="http://schemas.openxmlformats.org/officeDocument/2006/relationships" id="263" r:id="R8f4e605bccfa4463"/>
    <p:sldId xmlns:r="http://schemas.openxmlformats.org/officeDocument/2006/relationships" id="264" r:id="R957553eb9b464186"/>
    <p:sldId xmlns:r="http://schemas.openxmlformats.org/officeDocument/2006/relationships" id="265" r:id="R325a8ae892584038"/>
    <p:sldId xmlns:r="http://schemas.openxmlformats.org/officeDocument/2006/relationships" id="266" r:id="Rc38fa6499d704c82"/>
    <p:sldId xmlns:r="http://schemas.openxmlformats.org/officeDocument/2006/relationships" id="267" r:id="R00a1be4d68d04d5a"/>
    <p:sldId xmlns:r="http://schemas.openxmlformats.org/officeDocument/2006/relationships" id="268" r:id="Rc6bd1ad076ea437e"/>
    <p:sldId xmlns:r="http://schemas.openxmlformats.org/officeDocument/2006/relationships" id="269" r:id="Rf0a2ad66ef8745df"/>
    <p:sldId xmlns:r="http://schemas.openxmlformats.org/officeDocument/2006/relationships" id="270" r:id="R3bdb0cdca023485a"/>
    <p:sldId xmlns:r="http://schemas.openxmlformats.org/officeDocument/2006/relationships" id="271" r:id="Rb5eab37c31e84e46"/>
    <p:sldId xmlns:r="http://schemas.openxmlformats.org/officeDocument/2006/relationships" id="272" r:id="Re9455a7a5e39427e"/>
    <p:sldId xmlns:r="http://schemas.openxmlformats.org/officeDocument/2006/relationships" id="273" r:id="R99468ee0d3234732"/>
    <p:sldId xmlns:r="http://schemas.openxmlformats.org/officeDocument/2006/relationships" id="274" r:id="R0b3662cea81b4c61"/>
    <p:sldId xmlns:r="http://schemas.openxmlformats.org/officeDocument/2006/relationships" id="275" r:id="R3d97a458932c473f"/>
    <p:sldId xmlns:r="http://schemas.openxmlformats.org/officeDocument/2006/relationships" id="276" r:id="R5eb01ddea8ea467a"/>
    <p:sldId xmlns:r="http://schemas.openxmlformats.org/officeDocument/2006/relationships" id="277" r:id="Ra3f5163d9aaf4a2c"/>
    <p:sldId xmlns:r="http://schemas.openxmlformats.org/officeDocument/2006/relationships" id="278" r:id="Rb483555bee264dc5"/>
    <p:sldId xmlns:r="http://schemas.openxmlformats.org/officeDocument/2006/relationships" id="279" r:id="R1437443b4b38442f"/>
    <p:sldId xmlns:r="http://schemas.openxmlformats.org/officeDocument/2006/relationships" id="280" r:id="Rc2c14ed091f34bc1"/>
    <p:sldId xmlns:r="http://schemas.openxmlformats.org/officeDocument/2006/relationships" id="281" r:id="R0907463d93db44d0"/>
    <p:sldId xmlns:r="http://schemas.openxmlformats.org/officeDocument/2006/relationships" id="282" r:id="Re98e08237ff44ea2"/>
    <p:sldId xmlns:r="http://schemas.openxmlformats.org/officeDocument/2006/relationships" id="283" r:id="Rb0a1c1da8e7a44b9"/>
    <p:sldId xmlns:r="http://schemas.openxmlformats.org/officeDocument/2006/relationships" id="284" r:id="R0f10655a6958452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ea14532e21042e8" /><Relationship Type="http://schemas.openxmlformats.org/officeDocument/2006/relationships/slideMaster" Target="/ppt/slideMasters/slideMaster1.xml" Id="R2c236846c09148b9" /><Relationship Type="http://schemas.openxmlformats.org/officeDocument/2006/relationships/notesMaster" Target="/ppt/notesMasters/notesMaster1.xml" Id="Rb6fad38a913848f6" /><Relationship Type="http://schemas.openxmlformats.org/officeDocument/2006/relationships/presProps" Target="/ppt/presProps.xml" Id="Rc7d1311e984447aa" /><Relationship Type="http://schemas.openxmlformats.org/officeDocument/2006/relationships/tableStyles" Target="/ppt/tableStyles.xml" Id="R5e7e7e85fe504efd" /><Relationship Type="http://schemas.openxmlformats.org/officeDocument/2006/relationships/slide" Target="/ppt/slides/slide1.xml" Id="R6662b92a02e04e22" /><Relationship Type="http://schemas.openxmlformats.org/officeDocument/2006/relationships/slide" Target="/ppt/slides/slide2.xml" Id="R02a4fb39da24446e" /><Relationship Type="http://schemas.openxmlformats.org/officeDocument/2006/relationships/slide" Target="/ppt/slides/slide3.xml" Id="Rae903ba7c2274e7d" /><Relationship Type="http://schemas.openxmlformats.org/officeDocument/2006/relationships/slide" Target="/ppt/slides/slide4.xml" Id="R7166398022734452" /><Relationship Type="http://schemas.openxmlformats.org/officeDocument/2006/relationships/slide" Target="/ppt/slides/slide5.xml" Id="Ra3c62fc7efe4462d" /><Relationship Type="http://schemas.openxmlformats.org/officeDocument/2006/relationships/slide" Target="/ppt/slides/slide6.xml" Id="Ra19faba457684d35" /><Relationship Type="http://schemas.openxmlformats.org/officeDocument/2006/relationships/slide" Target="/ppt/slides/slide7.xml" Id="R6ff2d2e47da84536" /><Relationship Type="http://schemas.openxmlformats.org/officeDocument/2006/relationships/slide" Target="/ppt/slides/slide8.xml" Id="R8f4e605bccfa4463" /><Relationship Type="http://schemas.openxmlformats.org/officeDocument/2006/relationships/slide" Target="/ppt/slides/slide9.xml" Id="R957553eb9b464186" /><Relationship Type="http://schemas.openxmlformats.org/officeDocument/2006/relationships/slide" Target="/ppt/slides/slide10.xml" Id="R325a8ae892584038" /><Relationship Type="http://schemas.openxmlformats.org/officeDocument/2006/relationships/slide" Target="/ppt/slides/slide11.xml" Id="Rc38fa6499d704c82" /><Relationship Type="http://schemas.openxmlformats.org/officeDocument/2006/relationships/slide" Target="/ppt/slides/slide12.xml" Id="R00a1be4d68d04d5a" /><Relationship Type="http://schemas.openxmlformats.org/officeDocument/2006/relationships/slide" Target="/ppt/slides/slide13.xml" Id="Rc6bd1ad076ea437e" /><Relationship Type="http://schemas.openxmlformats.org/officeDocument/2006/relationships/slide" Target="/ppt/slides/slide14.xml" Id="Rf0a2ad66ef8745df" /><Relationship Type="http://schemas.openxmlformats.org/officeDocument/2006/relationships/slide" Target="/ppt/slides/slide15.xml" Id="R3bdb0cdca023485a" /><Relationship Type="http://schemas.openxmlformats.org/officeDocument/2006/relationships/slide" Target="/ppt/slides/slide16.xml" Id="Rb5eab37c31e84e46" /><Relationship Type="http://schemas.openxmlformats.org/officeDocument/2006/relationships/slide" Target="/ppt/slides/slide17.xml" Id="Re9455a7a5e39427e" /><Relationship Type="http://schemas.openxmlformats.org/officeDocument/2006/relationships/slide" Target="/ppt/slides/slide18.xml" Id="R99468ee0d3234732" /><Relationship Type="http://schemas.openxmlformats.org/officeDocument/2006/relationships/slide" Target="/ppt/slides/slide19.xml" Id="R0b3662cea81b4c61" /><Relationship Type="http://schemas.openxmlformats.org/officeDocument/2006/relationships/slide" Target="/ppt/slides/slide20.xml" Id="R3d97a458932c473f" /><Relationship Type="http://schemas.openxmlformats.org/officeDocument/2006/relationships/slide" Target="/ppt/slides/slide21.xml" Id="R5eb01ddea8ea467a" /><Relationship Type="http://schemas.openxmlformats.org/officeDocument/2006/relationships/slide" Target="/ppt/slides/slide22.xml" Id="Ra3f5163d9aaf4a2c" /><Relationship Type="http://schemas.openxmlformats.org/officeDocument/2006/relationships/slide" Target="/ppt/slides/slide23.xml" Id="Rb483555bee264dc5" /><Relationship Type="http://schemas.openxmlformats.org/officeDocument/2006/relationships/slide" Target="/ppt/slides/slide24.xml" Id="R1437443b4b38442f" /><Relationship Type="http://schemas.openxmlformats.org/officeDocument/2006/relationships/slide" Target="/ppt/slides/slide25.xml" Id="Rc2c14ed091f34bc1" /><Relationship Type="http://schemas.openxmlformats.org/officeDocument/2006/relationships/slide" Target="/ppt/slides/slide26.xml" Id="R0907463d93db44d0" /><Relationship Type="http://schemas.openxmlformats.org/officeDocument/2006/relationships/slide" Target="/ppt/slides/slide27.xml" Id="Re98e08237ff44ea2" /><Relationship Type="http://schemas.openxmlformats.org/officeDocument/2006/relationships/slide" Target="/ppt/slides/slide28.xml" Id="Rb0a1c1da8e7a44b9" /><Relationship Type="http://schemas.openxmlformats.org/officeDocument/2006/relationships/slide" Target="/ppt/slides/slide29.xml" Id="R0f10655a6958452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06fac6063284e9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a2b91443bfb4a01" /><Relationship Type="http://schemas.openxmlformats.org/officeDocument/2006/relationships/notesMaster" Target="/ppt/notesMasters/notesMaster1.xml" Id="Rb530960ee7e344d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c94548485a345d8" /><Relationship Type="http://schemas.openxmlformats.org/officeDocument/2006/relationships/notesMaster" Target="/ppt/notesMasters/notesMaster1.xml" Id="Rd62d164b4491462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65a47155fc14748" /><Relationship Type="http://schemas.openxmlformats.org/officeDocument/2006/relationships/notesMaster" Target="/ppt/notesMasters/notesMaster1.xml" Id="R7c420b91983c468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3982467ebdb4d6d" /><Relationship Type="http://schemas.openxmlformats.org/officeDocument/2006/relationships/notesMaster" Target="/ppt/notesMasters/notesMaster1.xml" Id="R3f13cd139583402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25928d6555e4932" /><Relationship Type="http://schemas.openxmlformats.org/officeDocument/2006/relationships/notesMaster" Target="/ppt/notesMasters/notesMaster1.xml" Id="Rc9d06ccbd8e0454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53a24446fcf4404" /><Relationship Type="http://schemas.openxmlformats.org/officeDocument/2006/relationships/notesMaster" Target="/ppt/notesMasters/notesMaster1.xml" Id="Ra214a49acfb14e8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849fd61f0da4675" /><Relationship Type="http://schemas.openxmlformats.org/officeDocument/2006/relationships/notesMaster" Target="/ppt/notesMasters/notesMaster1.xml" Id="R9cee3df5568f402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07a3d88a79a4e67" /><Relationship Type="http://schemas.openxmlformats.org/officeDocument/2006/relationships/notesMaster" Target="/ppt/notesMasters/notesMaster1.xml" Id="Rb90b27532edc4e9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6567d8c6c154891" /><Relationship Type="http://schemas.openxmlformats.org/officeDocument/2006/relationships/notesMaster" Target="/ppt/notesMasters/notesMaster1.xml" Id="R9972b9ecf11940b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1172cf68b4148ad" /><Relationship Type="http://schemas.openxmlformats.org/officeDocument/2006/relationships/notesMaster" Target="/ppt/notesMasters/notesMaster1.xml" Id="Rea08400566af4ba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8c89c2e25f94be0" /><Relationship Type="http://schemas.openxmlformats.org/officeDocument/2006/relationships/notesMaster" Target="/ppt/notesMasters/notesMaster1.xml" Id="R11cb6e6804f84a2f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f22b9417941d4e07" /><Relationship Type="http://schemas.openxmlformats.org/officeDocument/2006/relationships/notesMaster" Target="/ppt/notesMasters/notesMaster1.xml" Id="R99bcc421e2824688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61cd36f7af554c82" /><Relationship Type="http://schemas.openxmlformats.org/officeDocument/2006/relationships/notesMaster" Target="/ppt/notesMasters/notesMaster1.xml" Id="R6a534d89cda642c5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cad5169df87449a3" /><Relationship Type="http://schemas.openxmlformats.org/officeDocument/2006/relationships/notesMaster" Target="/ppt/notesMasters/notesMaster1.xml" Id="R579dd1a3ee8242be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12e4c152280e4495" /><Relationship Type="http://schemas.openxmlformats.org/officeDocument/2006/relationships/notesMaster" Target="/ppt/notesMasters/notesMaster1.xml" Id="R834c2cc1a5f74ea3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7e0796f82dca4b93" /><Relationship Type="http://schemas.openxmlformats.org/officeDocument/2006/relationships/notesMaster" Target="/ppt/notesMasters/notesMaster1.xml" Id="Rfebaf1414a784389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58593bcd9f2f456d" /><Relationship Type="http://schemas.openxmlformats.org/officeDocument/2006/relationships/notesMaster" Target="/ppt/notesMasters/notesMaster1.xml" Id="R1331b109114c4ad7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2005fcedd7ef4abf" /><Relationship Type="http://schemas.openxmlformats.org/officeDocument/2006/relationships/notesMaster" Target="/ppt/notesMasters/notesMaster1.xml" Id="R490ecfa532544aac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3f2ce7e71d774260" /><Relationship Type="http://schemas.openxmlformats.org/officeDocument/2006/relationships/notesMaster" Target="/ppt/notesMasters/notesMaster1.xml" Id="Re922b85f642d47e5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6239c4b1fdab4c8d" /><Relationship Type="http://schemas.openxmlformats.org/officeDocument/2006/relationships/notesMaster" Target="/ppt/notesMasters/notesMaster1.xml" Id="Rc13dc3bdba494796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15f6ff79ef0f4a15" /><Relationship Type="http://schemas.openxmlformats.org/officeDocument/2006/relationships/notesMaster" Target="/ppt/notesMasters/notesMaster1.xml" Id="R1cfbe4ad4d1245fb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9aa6144f96e04e59" /><Relationship Type="http://schemas.openxmlformats.org/officeDocument/2006/relationships/notesMaster" Target="/ppt/notesMasters/notesMaster1.xml" Id="R96e31bd786ef4b0b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5f0eb9b8a2d041ef" /><Relationship Type="http://schemas.openxmlformats.org/officeDocument/2006/relationships/notesMaster" Target="/ppt/notesMasters/notesMaster1.xml" Id="R3a741fa166814620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f3a6063ea6cb419f" /><Relationship Type="http://schemas.openxmlformats.org/officeDocument/2006/relationships/notesMaster" Target="/ppt/notesMasters/notesMaster1.xml" Id="Rb6fa07ce09244d85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af4cd855476049c3" /><Relationship Type="http://schemas.openxmlformats.org/officeDocument/2006/relationships/notesMaster" Target="/ppt/notesMasters/notesMaster1.xml" Id="Rf35eedd796f14522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2546be438ac34dff" /><Relationship Type="http://schemas.openxmlformats.org/officeDocument/2006/relationships/notesMaster" Target="/ppt/notesMasters/notesMaster1.xml" Id="R646ecf1f550849c6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09e31e3e1e9f4f67" /><Relationship Type="http://schemas.openxmlformats.org/officeDocument/2006/relationships/notesMaster" Target="/ppt/notesMasters/notesMaster1.xml" Id="R7bbf8d7bd0a74172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0195c6a1bcc94f32" /><Relationship Type="http://schemas.openxmlformats.org/officeDocument/2006/relationships/notesMaster" Target="/ppt/notesMasters/notesMaster1.xml" Id="R4cad98657cc241d8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e703a909cdf34cb5" /><Relationship Type="http://schemas.openxmlformats.org/officeDocument/2006/relationships/notesMaster" Target="/ppt/notesMasters/notesMaster1.xml" Id="R5f9f7509eeb343c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42d2bc99c894ce6" /><Relationship Type="http://schemas.openxmlformats.org/officeDocument/2006/relationships/image" Target="/ppt/media/image.png" Id="R05ce9abed61b4d81" /><Relationship Type="http://schemas.openxmlformats.org/officeDocument/2006/relationships/image" Target="/ppt/media/image2.png" Id="Rcd81559869244f5c" /><Relationship Type="http://schemas.openxmlformats.org/officeDocument/2006/relationships/image" Target="/ppt/media/image.jpeg" Id="Rf7145423f6124a4f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caa46c468034930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05ce9abed61b4d81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cd81559869244f5c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7145423f6124a4f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679a17478ba459d" /><Relationship Type="http://schemas.openxmlformats.org/officeDocument/2006/relationships/slideLayout" Target="/ppt/slideLayouts/slideLayout1.xml" Id="R01f72f529c3d4293" /><Relationship Type="http://schemas.openxmlformats.org/officeDocument/2006/relationships/slideLayout" Target="/ppt/slideLayouts/slideLayout2.xml" Id="R9967690470d84033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1f72f529c3d4293"/>
    <p:sldLayoutId xmlns:r="http://schemas.openxmlformats.org/officeDocument/2006/relationships" id="2147483650" r:id="R9967690470d84033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c7eda06e4204076" /><Relationship Type="http://schemas.openxmlformats.org/officeDocument/2006/relationships/notesSlide" Target="/ppt/notesSlides/notesSlide1.xml" Id="R3f01a2aeed5e45c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b2a64a380774730" /><Relationship Type="http://schemas.openxmlformats.org/officeDocument/2006/relationships/notesSlide" Target="/ppt/notesSlides/notesSlide2.xml" Id="R34d2048dbe364e3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6751fa5136f46ca" /><Relationship Type="http://schemas.openxmlformats.org/officeDocument/2006/relationships/notesSlide" Target="/ppt/notesSlides/notesSlide3.xml" Id="R0ef16f46c947459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c657b590f98458b" /><Relationship Type="http://schemas.openxmlformats.org/officeDocument/2006/relationships/notesSlide" Target="/ppt/notesSlides/notesSlide4.xml" Id="R72f4bc04a26c4c6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166412c39714dec" /><Relationship Type="http://schemas.openxmlformats.org/officeDocument/2006/relationships/notesSlide" Target="/ppt/notesSlides/notesSlide5.xml" Id="R5d6ddccb687441f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cf95b927ade4f19" /><Relationship Type="http://schemas.openxmlformats.org/officeDocument/2006/relationships/notesSlide" Target="/ppt/notesSlides/notesSlide6.xml" Id="R015624cb9dbc48b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a1a86b7ea8d43e0" /><Relationship Type="http://schemas.openxmlformats.org/officeDocument/2006/relationships/notesSlide" Target="/ppt/notesSlides/notesSlide7.xml" Id="R8c21eed97fc34fe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aabbedad4054159" /><Relationship Type="http://schemas.openxmlformats.org/officeDocument/2006/relationships/notesSlide" Target="/ppt/notesSlides/notesSlide8.xml" Id="R97c40d5694d240c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ce5c4891c524383" /><Relationship Type="http://schemas.openxmlformats.org/officeDocument/2006/relationships/notesSlide" Target="/ppt/notesSlides/notesSlide9.xml" Id="R76d7cb0faeaa4c5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2348abc9e3449ea" /><Relationship Type="http://schemas.openxmlformats.org/officeDocument/2006/relationships/notesSlide" Target="/ppt/notesSlides/notesSlide10.xml" Id="R23e7d1603bb14de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74a4fa007ec426f" /><Relationship Type="http://schemas.openxmlformats.org/officeDocument/2006/relationships/notesSlide" Target="/ppt/notesSlides/notesSlide11.xml" Id="Rc6d77b87b4ff499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d05316ca25a46b5" /><Relationship Type="http://schemas.openxmlformats.org/officeDocument/2006/relationships/notesSlide" Target="/ppt/notesSlides/notesSlide12.xml" Id="Rc80f70a2c841401c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79eb35bc8394bf4" /><Relationship Type="http://schemas.openxmlformats.org/officeDocument/2006/relationships/notesSlide" Target="/ppt/notesSlides/notesSlide13.xml" Id="R4d9e9b9749f64dc9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92dc5f286e740b6" /><Relationship Type="http://schemas.openxmlformats.org/officeDocument/2006/relationships/notesSlide" Target="/ppt/notesSlides/notesSlide14.xml" Id="R31b75d9f40f540b6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ecf6e46877449a5" /><Relationship Type="http://schemas.openxmlformats.org/officeDocument/2006/relationships/notesSlide" Target="/ppt/notesSlides/notesSlide15.xml" Id="R9d76bb83c18345be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e703986e1f74020" /><Relationship Type="http://schemas.openxmlformats.org/officeDocument/2006/relationships/notesSlide" Target="/ppt/notesSlides/notesSlide16.xml" Id="R79209f9b537641d9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9932c5202344155" /><Relationship Type="http://schemas.openxmlformats.org/officeDocument/2006/relationships/notesSlide" Target="/ppt/notesSlides/notesSlide17.xml" Id="R1a712e05b51b413a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b9294ffc7754f01" /><Relationship Type="http://schemas.openxmlformats.org/officeDocument/2006/relationships/notesSlide" Target="/ppt/notesSlides/notesSlide18.xml" Id="Racae4d890da74f6c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f75299cc40c4fba" /><Relationship Type="http://schemas.openxmlformats.org/officeDocument/2006/relationships/notesSlide" Target="/ppt/notesSlides/notesSlide19.xml" Id="R49ce550894f249a8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cf1b0dd77cc4af5" /><Relationship Type="http://schemas.openxmlformats.org/officeDocument/2006/relationships/notesSlide" Target="/ppt/notesSlides/notesSlide20.xml" Id="R37567fff28a74437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e1a08c1b1b64de7" /><Relationship Type="http://schemas.openxmlformats.org/officeDocument/2006/relationships/notesSlide" Target="/ppt/notesSlides/notesSlide21.xml" Id="Rba9ce9e38d4b45b0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d05e1f854304077" /><Relationship Type="http://schemas.openxmlformats.org/officeDocument/2006/relationships/notesSlide" Target="/ppt/notesSlides/notesSlide22.xml" Id="R2d3044362571443e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2edf8d0dbd9459e" /><Relationship Type="http://schemas.openxmlformats.org/officeDocument/2006/relationships/notesSlide" Target="/ppt/notesSlides/notesSlide23.xml" Id="R6c361f1a554d496d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17afde5fd214dff" /><Relationship Type="http://schemas.openxmlformats.org/officeDocument/2006/relationships/notesSlide" Target="/ppt/notesSlides/notesSlide24.xml" Id="R8b997eb8727842cb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c5db296b0af4076" /><Relationship Type="http://schemas.openxmlformats.org/officeDocument/2006/relationships/notesSlide" Target="/ppt/notesSlides/notesSlide25.xml" Id="Rcca64b51d976489f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e8215bb7d1c4886" /><Relationship Type="http://schemas.openxmlformats.org/officeDocument/2006/relationships/notesSlide" Target="/ppt/notesSlides/notesSlide26.xml" Id="R3f64f92cea964c9b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571e7cc89064d0f" /><Relationship Type="http://schemas.openxmlformats.org/officeDocument/2006/relationships/notesSlide" Target="/ppt/notesSlides/notesSlide27.xml" Id="Rcc67ab7fc4d749b7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2e5283609fd454f" /><Relationship Type="http://schemas.openxmlformats.org/officeDocument/2006/relationships/notesSlide" Target="/ppt/notesSlides/notesSlide28.xml" Id="R4f7a887413164a69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df5e25388234b0d" /><Relationship Type="http://schemas.openxmlformats.org/officeDocument/2006/relationships/notesSlide" Target="/ppt/notesSlides/notesSlide29.xml" Id="R59afb1d19d8b466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箴言第26章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Proverbs 26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26:1  |  Proverbs 26:1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夏天落雪，收割時下雨，都不相宜； 愚昧人得尊榮也是如此。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As snow in summer, and as rain in harvest, so honour is not seemly for a fool.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26:2  |  Proverbs 26:2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麻雀往來，燕子翻飛； 這樣，無故的咒詛也必不臨到。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As the bird by wandering, as the swallow by flying, so the curse causeless shall not come.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26:3  |  Proverbs 26:3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鞭子是為打馬，轡頭是為勒驢； 刑杖是為打愚昧人的背。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whip for the horse, a bridle for the ass, and a rod for the fool’s back.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26:4  |  Proverbs 26:4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不要照愚昧人的愚妄話回答他， 恐怕你與他一樣。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Answer not a fool according to his folly, lest thou also be like unto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26:5  |  Proverbs 26:5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要照愚昧人的愚妄話回答他， 免得他自以為有智慧。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Answer a fool according to his folly, lest he be wise in his own conceit.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26:6  |  Proverbs 26:6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藉愚昧人手寄信的， 是砍斷[自己的]腳，自受損害。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that sendeth a message by the hand of a fool cutteth off the feet, and drinketh damage.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26:7  |  Proverbs 26:7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瘸子的腳空存無用； 箴言在愚昧人的口中也是如此。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legs of the lame are not equal: so is a parable in the mouth of fools.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26:8  |  Proverbs 26:8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將尊榮給愚昧人的， 好像人把石子包在機弦裏。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As he that bindeth a stone in a sling, so is he that giveth honour to a fool.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26:9  |  Proverbs 26:9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箴言在愚昧人的口中， 好像荊棘刺入醉漢的手。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As a thorn goeth up into the hand of a drunkard, so is a parable in the mouth of fools.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26:10  |  Proverbs 26:10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雇愚昧人的，與雇過路人的， 就像射傷眾人的弓箭手。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great God that formed all things both rewardeth the fool, and rewardeth transgressors.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26:11  |  Proverbs 26:11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愚昧人行愚妄事，行了又行， 就如狗轉過來吃牠所吐的。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As a dog returneth to his vomit, so a fool returneth to his folly.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26:12  |  Proverbs 26:12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你見自以為有智慧的人嗎？ 愚昧人比他更有指望。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Seest thou a man wise in his own conceit? there is more hope of a fool than of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26:13  |  Proverbs 26:13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懶惰人說：道上有猛獅， 街上有壯獅。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slothful man saith, There is a lion in the way; a lion is in the streets.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26:14  |  Proverbs 26:14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門在樞紐轉動， 懶惰人在床上也是如此。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As the door turneth upon his hinges, so doth the slothful upon his bed.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26:15  |  Proverbs 26:15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懶惰人放手在盤子裏， 就是向口撤回也以為勞乏。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slothful hideth his hand in his bosom; it grieveth him to bring it again to his mouth.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26:16  |  Proverbs 26:16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懶惰人看自己比七個善於應對的人更有智慧。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sluggard is wiser in his own conceit than seven men that can render a reason.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26:17  |  Proverbs 26:17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過路被事激動，管理不干己的爭競， 好像人揪住狗耳。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that passeth by, and meddleth with strife belonging not to him, is like one that taketh a dog by the ears.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26:18  |  Proverbs 26:18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人欺凌鄰舍，卻說： 我豈不是戲耍嗎？ 他就像瘋狂的人拋擲火把、利箭， 與殺人的兵器。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As a mad man who casteth firebrands, arrows, and death,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26:19  |  Proverbs 26:19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（和合本節號合併）人欺凌鄰舍，卻說： 我豈不是戲耍嗎？ 他就像瘋狂的人拋擲火把、利箭， 與殺人的兵器。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 is the man that deceiveth his neighbour, and saith, Am not I in sport?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26:20  |  Proverbs 26:20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火缺了柴就必熄滅； 無人傳舌，爭競便止息。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Where no wood is, there the fire goeth out: so where there is no talebearer, the strife ceaseth.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26:21  |  Proverbs 26:21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好爭競的人煽惑爭端， 就如餘火加炭，火上加柴一樣。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As coals are to burning coals, and wood to fire; so is a contentious man to kindle strife.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26:22  |  Proverbs 26:22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傳舌人的言語，如同美食， 深入人的心腹。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words of a talebearer are as wounds, and they go down into the innermost parts of the belly.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26:23  |  Proverbs 26:23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火熱的嘴，奸惡的心， 好像銀渣包的瓦器。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Burning lips and a wicked heart are like a potsherd covered with silver dross.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26:24  |  Proverbs 26:24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怨恨人的，用嘴粉飾， 心裏卻藏着詭詐；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that hateth dissembleth with his lips, and layeth up deceit within him;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26:25  |  Proverbs 26:25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他用甜言蜜語，你不可信他， 因為他心中有七樣可憎惡的。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he speaketh fair, believe him not: for there are seven abominations in his heart.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26:26  |  Proverbs 26:26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他雖用詭詐遮掩自己的怨恨， 他的邪惡必在會中顯露。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Whose hatred is covered by deceit, his wickedness shall be shewed before the whole congregation.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26:27  |  Proverbs 26:27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挖陷坑的，自己必掉在其中； 滾石頭的，石頭必反滾在他身上。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Whoso diggeth a pit shall fall therein: and he that rolleth a stone, it will return upon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26:28  |  Proverbs 26:28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虛謊的舌恨他所壓傷的人； 諂媚的口敗壞人的事。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lying tongue hateth those that are afflicted by it; and a flattering mouth worketh ruin.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2026-08-30T07:16:28.1750000Z</dcterms:created>
  <dcterms:modified xsi:type="dcterms:W3CDTF">2026-08-30T07:16:28.1750000Z</dcterms:modified>
</coreProperties>
</file>