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jpeg" ContentType="image/jpe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4b77b0810b5f4a83" /><Relationship Type="http://schemas.openxmlformats.org/officeDocument/2006/relationships/extended-properties" Target="/docProps/app.xml" Id="R1ff7b2c2086c4d68" /><Relationship Type="http://schemas.openxmlformats.org/officeDocument/2006/relationships/officeDocument" Target="/ppt/presentation.xml" Id="R2a14371bb5414ddc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b2ab911d459d47a7"/>
  </p:sldMasterIdLst>
  <p:notesMasterIdLst>
    <p:notesMasterId xmlns:r="http://schemas.openxmlformats.org/officeDocument/2006/relationships" r:id="Ra8fc6248c25d42cd"/>
  </p:notesMasterIdLst>
  <p:sldIdLst>
    <p:sldId xmlns:r="http://schemas.openxmlformats.org/officeDocument/2006/relationships" id="256" r:id="Rd282642b29e94189"/>
    <p:sldId xmlns:r="http://schemas.openxmlformats.org/officeDocument/2006/relationships" id="257" r:id="R205bea81d6ba4cc3"/>
    <p:sldId xmlns:r="http://schemas.openxmlformats.org/officeDocument/2006/relationships" id="258" r:id="R4d75b1fcdb584e4b"/>
    <p:sldId xmlns:r="http://schemas.openxmlformats.org/officeDocument/2006/relationships" id="259" r:id="Rd93fce170f4e43e9"/>
    <p:sldId xmlns:r="http://schemas.openxmlformats.org/officeDocument/2006/relationships" id="260" r:id="R47ee17c56d8746f7"/>
    <p:sldId xmlns:r="http://schemas.openxmlformats.org/officeDocument/2006/relationships" id="261" r:id="R152c40a563334b45"/>
    <p:sldId xmlns:r="http://schemas.openxmlformats.org/officeDocument/2006/relationships" id="262" r:id="R7ba491cdff164559"/>
    <p:sldId xmlns:r="http://schemas.openxmlformats.org/officeDocument/2006/relationships" id="263" r:id="R845e96bac0a04775"/>
    <p:sldId xmlns:r="http://schemas.openxmlformats.org/officeDocument/2006/relationships" id="264" r:id="R306b588a197e443e"/>
    <p:sldId xmlns:r="http://schemas.openxmlformats.org/officeDocument/2006/relationships" id="265" r:id="R54ccbccd90934727"/>
    <p:sldId xmlns:r="http://schemas.openxmlformats.org/officeDocument/2006/relationships" id="266" r:id="Rf416f30dfde34cab"/>
    <p:sldId xmlns:r="http://schemas.openxmlformats.org/officeDocument/2006/relationships" id="267" r:id="Re13c8d76e19648e9"/>
    <p:sldId xmlns:r="http://schemas.openxmlformats.org/officeDocument/2006/relationships" id="268" r:id="Re00dee406a574649"/>
    <p:sldId xmlns:r="http://schemas.openxmlformats.org/officeDocument/2006/relationships" id="269" r:id="R3e3c07db135e49a1"/>
    <p:sldId xmlns:r="http://schemas.openxmlformats.org/officeDocument/2006/relationships" id="270" r:id="R52d9afdac2254a33"/>
    <p:sldId xmlns:r="http://schemas.openxmlformats.org/officeDocument/2006/relationships" id="271" r:id="R669fa4253b6d44b4"/>
    <p:sldId xmlns:r="http://schemas.openxmlformats.org/officeDocument/2006/relationships" id="272" r:id="R6f23ac23d95a4aba"/>
    <p:sldId xmlns:r="http://schemas.openxmlformats.org/officeDocument/2006/relationships" id="273" r:id="R0c5c97b01ab24942"/>
    <p:sldId xmlns:r="http://schemas.openxmlformats.org/officeDocument/2006/relationships" id="274" r:id="R2865d05a6bf54855"/>
    <p:sldId xmlns:r="http://schemas.openxmlformats.org/officeDocument/2006/relationships" id="275" r:id="R8f0dc2a37e614342"/>
    <p:sldId xmlns:r="http://schemas.openxmlformats.org/officeDocument/2006/relationships" id="276" r:id="Rf7f0331f3f1d4b58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a208dca9ce274048" /><Relationship Type="http://schemas.openxmlformats.org/officeDocument/2006/relationships/slideMaster" Target="/ppt/slideMasters/slideMaster1.xml" Id="Rb2ab911d459d47a7" /><Relationship Type="http://schemas.openxmlformats.org/officeDocument/2006/relationships/notesMaster" Target="/ppt/notesMasters/notesMaster1.xml" Id="Ra8fc6248c25d42cd" /><Relationship Type="http://schemas.openxmlformats.org/officeDocument/2006/relationships/presProps" Target="/ppt/presProps.xml" Id="R06b7deccf5e94355" /><Relationship Type="http://schemas.openxmlformats.org/officeDocument/2006/relationships/tableStyles" Target="/ppt/tableStyles.xml" Id="R0179d934ce6b475d" /><Relationship Type="http://schemas.openxmlformats.org/officeDocument/2006/relationships/slide" Target="/ppt/slides/slide1.xml" Id="Rd282642b29e94189" /><Relationship Type="http://schemas.openxmlformats.org/officeDocument/2006/relationships/slide" Target="/ppt/slides/slide2.xml" Id="R205bea81d6ba4cc3" /><Relationship Type="http://schemas.openxmlformats.org/officeDocument/2006/relationships/slide" Target="/ppt/slides/slide3.xml" Id="R4d75b1fcdb584e4b" /><Relationship Type="http://schemas.openxmlformats.org/officeDocument/2006/relationships/slide" Target="/ppt/slides/slide4.xml" Id="Rd93fce170f4e43e9" /><Relationship Type="http://schemas.openxmlformats.org/officeDocument/2006/relationships/slide" Target="/ppt/slides/slide5.xml" Id="R47ee17c56d8746f7" /><Relationship Type="http://schemas.openxmlformats.org/officeDocument/2006/relationships/slide" Target="/ppt/slides/slide6.xml" Id="R152c40a563334b45" /><Relationship Type="http://schemas.openxmlformats.org/officeDocument/2006/relationships/slide" Target="/ppt/slides/slide7.xml" Id="R7ba491cdff164559" /><Relationship Type="http://schemas.openxmlformats.org/officeDocument/2006/relationships/slide" Target="/ppt/slides/slide8.xml" Id="R845e96bac0a04775" /><Relationship Type="http://schemas.openxmlformats.org/officeDocument/2006/relationships/slide" Target="/ppt/slides/slide9.xml" Id="R306b588a197e443e" /><Relationship Type="http://schemas.openxmlformats.org/officeDocument/2006/relationships/slide" Target="/ppt/slides/slide10.xml" Id="R54ccbccd90934727" /><Relationship Type="http://schemas.openxmlformats.org/officeDocument/2006/relationships/slide" Target="/ppt/slides/slide11.xml" Id="Rf416f30dfde34cab" /><Relationship Type="http://schemas.openxmlformats.org/officeDocument/2006/relationships/slide" Target="/ppt/slides/slide12.xml" Id="Re13c8d76e19648e9" /><Relationship Type="http://schemas.openxmlformats.org/officeDocument/2006/relationships/slide" Target="/ppt/slides/slide13.xml" Id="Re00dee406a574649" /><Relationship Type="http://schemas.openxmlformats.org/officeDocument/2006/relationships/slide" Target="/ppt/slides/slide14.xml" Id="R3e3c07db135e49a1" /><Relationship Type="http://schemas.openxmlformats.org/officeDocument/2006/relationships/slide" Target="/ppt/slides/slide15.xml" Id="R52d9afdac2254a33" /><Relationship Type="http://schemas.openxmlformats.org/officeDocument/2006/relationships/slide" Target="/ppt/slides/slide16.xml" Id="R669fa4253b6d44b4" /><Relationship Type="http://schemas.openxmlformats.org/officeDocument/2006/relationships/slide" Target="/ppt/slides/slide17.xml" Id="R6f23ac23d95a4aba" /><Relationship Type="http://schemas.openxmlformats.org/officeDocument/2006/relationships/slide" Target="/ppt/slides/slide18.xml" Id="R0c5c97b01ab24942" /><Relationship Type="http://schemas.openxmlformats.org/officeDocument/2006/relationships/slide" Target="/ppt/slides/slide19.xml" Id="R2865d05a6bf54855" /><Relationship Type="http://schemas.openxmlformats.org/officeDocument/2006/relationships/slide" Target="/ppt/slides/slide20.xml" Id="R8f0dc2a37e614342" /><Relationship Type="http://schemas.openxmlformats.org/officeDocument/2006/relationships/slide" Target="/ppt/slides/slide21.xml" Id="Rf7f0331f3f1d4b58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d1c898571bbc4f8f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6ac73a8691154522" /><Relationship Type="http://schemas.openxmlformats.org/officeDocument/2006/relationships/notesMaster" Target="/ppt/notesMasters/notesMaster1.xml" Id="Raf645038a4994f94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9b24e607146f4d52" /><Relationship Type="http://schemas.openxmlformats.org/officeDocument/2006/relationships/notesMaster" Target="/ppt/notesMasters/notesMaster1.xml" Id="R0b46c1d64805406f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8de136c8c3584713" /><Relationship Type="http://schemas.openxmlformats.org/officeDocument/2006/relationships/notesMaster" Target="/ppt/notesMasters/notesMaster1.xml" Id="Re6bc9b7c44ea4ea7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bdb7058c07a64881" /><Relationship Type="http://schemas.openxmlformats.org/officeDocument/2006/relationships/notesMaster" Target="/ppt/notesMasters/notesMaster1.xml" Id="Rdf92495c76ce4cc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9d3275df7a354b98" /><Relationship Type="http://schemas.openxmlformats.org/officeDocument/2006/relationships/notesMaster" Target="/ppt/notesMasters/notesMaster1.xml" Id="R2f4f3d60033648b1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b2a54e80d604910" /><Relationship Type="http://schemas.openxmlformats.org/officeDocument/2006/relationships/notesMaster" Target="/ppt/notesMasters/notesMaster1.xml" Id="R5992abd8102447b1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ba17ebac7d504540" /><Relationship Type="http://schemas.openxmlformats.org/officeDocument/2006/relationships/notesMaster" Target="/ppt/notesMasters/notesMaster1.xml" Id="R5e7bfcdb2faa47b0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bd78ac9b396d461e" /><Relationship Type="http://schemas.openxmlformats.org/officeDocument/2006/relationships/notesMaster" Target="/ppt/notesMasters/notesMaster1.xml" Id="Rd3f6fd4460e14fe7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dec2e23843da4b57" /><Relationship Type="http://schemas.openxmlformats.org/officeDocument/2006/relationships/notesMaster" Target="/ppt/notesMasters/notesMaster1.xml" Id="Re3c2372306da48da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38c699929b9b4dbe" /><Relationship Type="http://schemas.openxmlformats.org/officeDocument/2006/relationships/notesMaster" Target="/ppt/notesMasters/notesMaster1.xml" Id="Re52aeb69c71c479c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37034674405a4510" /><Relationship Type="http://schemas.openxmlformats.org/officeDocument/2006/relationships/notesMaster" Target="/ppt/notesMasters/notesMaster1.xml" Id="R64fa3c639cfa4ad3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9ff66abd14594672" /><Relationship Type="http://schemas.openxmlformats.org/officeDocument/2006/relationships/notesMaster" Target="/ppt/notesMasters/notesMaster1.xml" Id="R8983c6a8f96c4007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9d50553d39d44856" /><Relationship Type="http://schemas.openxmlformats.org/officeDocument/2006/relationships/notesMaster" Target="/ppt/notesMasters/notesMaster1.xml" Id="R0b513dbf252a423f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62d5600767ff4d39" /><Relationship Type="http://schemas.openxmlformats.org/officeDocument/2006/relationships/notesMaster" Target="/ppt/notesMasters/notesMaster1.xml" Id="R69a84beae291445b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081894def7c142a3" /><Relationship Type="http://schemas.openxmlformats.org/officeDocument/2006/relationships/notesMaster" Target="/ppt/notesMasters/notesMaster1.xml" Id="Re9c0dd6b008c423a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659fef5ca18b46c0" /><Relationship Type="http://schemas.openxmlformats.org/officeDocument/2006/relationships/notesMaster" Target="/ppt/notesMasters/notesMaster1.xml" Id="R3be5097a2bc44ec6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d790f2e970934b00" /><Relationship Type="http://schemas.openxmlformats.org/officeDocument/2006/relationships/notesMaster" Target="/ppt/notesMasters/notesMaster1.xml" Id="R43afc235f61d41d8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4c8b5f2a26754bc1" /><Relationship Type="http://schemas.openxmlformats.org/officeDocument/2006/relationships/notesMaster" Target="/ppt/notesMasters/notesMaster1.xml" Id="R2352210f79234a19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b5c49b77e43f4d3d" /><Relationship Type="http://schemas.openxmlformats.org/officeDocument/2006/relationships/notesMaster" Target="/ppt/notesMasters/notesMaster1.xml" Id="Rb73ea404e03e49c1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db575ee3f0b645c7" /><Relationship Type="http://schemas.openxmlformats.org/officeDocument/2006/relationships/notesMaster" Target="/ppt/notesMasters/notesMaster1.xml" Id="R4e3d605f7d434b5c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0bd952413eed4cde" /><Relationship Type="http://schemas.openxmlformats.org/officeDocument/2006/relationships/notesMaster" Target="/ppt/notesMasters/notesMaster1.xml" Id="R662ff038ffa54978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Chinese: Chinese Union Version (traditional), public domain; presentation styling follows the user-approved bilingual sample.</a:t>
            </a:r>
          </a:p>
          <a:p xmlns:a="http://schemas.openxmlformats.org/drawingml/2006/main">
            <a:r>
              <a:t>- English: King James Version, public domain.</a:t>
            </a:r>
          </a:p>
          <a:p xmlns:a="http://schemas.openxmlformats.org/drawingml/2006/main">
            <a:r>
              <a:t>- https://ebible.org/bible/details.php?id=cmn-cu89t</a:t>
            </a:r>
          </a:p>
          <a:p xmlns:a="http://schemas.openxmlformats.org/drawingml/2006/main">
            <a:r>
              <a:t>- https://ebible.org/eng-kjv/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9dfbf93bc22a4246" /><Relationship Type="http://schemas.openxmlformats.org/officeDocument/2006/relationships/image" Target="/ppt/media/image.png" Id="Ra58775da7a024139" /><Relationship Type="http://schemas.openxmlformats.org/officeDocument/2006/relationships/image" Target="/ppt/media/image2.png" Id="R974416fc8f584222" /><Relationship Type="http://schemas.openxmlformats.org/officeDocument/2006/relationships/image" Target="/ppt/media/image.jpeg" Id="R0d4a939c13a247bb" /></Relationships>
</file>

<file path=ppt/slideLayouts/_rels/slideLayout2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67577515575b4a9c" /></Relationships>
</file>

<file path=ppt/slideLayouts/slideLayout1.xml><?xml version="1.0" encoding="utf-8"?>
<p:sldLayout xmlns:p="http://schemas.openxmlformats.org/presentationml/2006/main" preserve="1">
  <p:cSld name="Default">
    <p:bg>
      <p:bgPr>
        <a:blipFill xmlns:a="http://schemas.openxmlformats.org/drawingml/2006/main" rotWithShape="0">
          <a:blip xmlns:r="http://schemas.openxmlformats.org/officeDocument/2006/relationships" r:embed="Ra58775da7a024139"/>
          <a:stretch/>
        </a:blip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3A61F82E-79D3-41BA-891F-3EE6703D1D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0" y="6120"/>
            <a:ext cx="8567640" cy="6267600"/>
          </a:xfrm>
          <a:prstGeom xmlns:a="http://schemas.openxmlformats.org/drawingml/2006/main" prst="rect">
            <a:avLst/>
          </a:prstGeom>
          <a:blipFill xmlns:a="http://schemas.openxmlformats.org/drawingml/2006/main" rotWithShape="0">
            <a:blip xmlns:r="http://schemas.openxmlformats.org/officeDocument/2006/relationships" r:embed="R974416fc8f584222"/>
            <a:srcRect l="0" t="0" r="0" b="0"/>
            <a:stretch/>
          </a:blip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46800" rIns="90000" bIns="4680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4BF92E3-0924-4BD0-A299-25AEE62A86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 rot="0" flipH="0" flipV="0">
            <a:off x="474480" y="1482480"/>
            <a:ext cx="8669520" cy="8568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F3399"/>
          </a:solidFill>
          <a:ln xmlns:a="http://schemas.openxmlformats.org/drawingml/2006/main" w="38160">
            <a:noFill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wrap="none" lIns="90000" tIns="38880" rIns="90000" bIns="38880" anchor="ctr">
            <a:noAutofit/>
          </a:bodyPr>
          <a:lstStyle xmlns:a="http://schemas.openxmlformats.org/drawingml/2006/main"/>
          <a:p xmlns:a="http://schemas.openxmlformats.org/drawingml/2006/main">
            <a:endParaRPr sz="2400" b="0" u="none">
              <a:solidFill>
                <a:srgbClr val="FFFFFF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F71FDD29-9F90-4B4D-A77E-EC11B7FF243B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533160" y="234720"/>
            <a:ext cx="7772400" cy="113688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b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6000" b="0" u="none">
                <a:solidFill>
                  <a:srgbClr val="00FFFF"/>
                </a:solidFill>
                <a:latin typeface="Arial"/>
                <a:ea typeface="Arial"/>
                <a:cs typeface="Arial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6000" b="0" u="none">
                <a:solidFill>
                  <a:srgbClr val="00FFFF"/>
                </a:solidFill>
                <a:latin typeface="Arial"/>
                <a:ea typeface="Arial"/>
                <a:cs typeface="Arial"/>
              </a:rPr>
              <a:t>Click to edit the title text format</a:t>
            </a:r>
            <a:endParaRPr sz="6000" b="0" u="none">
              <a:solidFill>
                <a:srgbClr val="00FFFF"/>
              </a:solidFill>
              <a:latin typeface="Arial"/>
              <a:ea typeface="Arial"/>
              <a:cs typeface="Arial"/>
            </a:endParaRPr>
          </a:p>
        </p:txBody>
      </p:sp>
      <p:sp>
        <p:nvSpPr>
          <p:cNvPr id="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C5E6BD4F-7B48-48DE-A00A-F8D14F16EA33}"/>
              </a:ext>
            </a:extLst>
          </p:cNvPr>
          <p:cNvSpPr>
            <a:spLocks xmlns:a="http://schemas.openxmlformats.org/drawingml/2006/main" noGrp="1"/>
          </p:cNvSpPr>
          <p:nvPr>
            <p:ph type="body" idx="0"/>
          </p:nvPr>
        </p:nvSpPr>
        <p:spPr>
          <a:xfrm xmlns:a="http://schemas.openxmlformats.org/drawingml/2006/main">
            <a:off x="533160" y="1701360"/>
            <a:ext cx="7772400" cy="408924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</a:ln>
        </p:spPr>
        <p:txBody>
          <a:bodyPr xmlns:a="http://schemas.openxmlformats.org/drawingml/2006/main" lIns="91800" tIns="45720" rIns="91800" bIns="45720" anchor="t">
            <a:normAutofit fontScale="62500" lnSpcReduction="19999"/>
          </a:bodyPr>
          <a:lstStyle xmlns:a="http://schemas.openxmlformats.org/drawingml/2006/main">
            <a:lvl1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1pPr>
            <a:lvl2pPr marL="343080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2pPr>
            <a:lvl3pPr marL="343080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3pPr>
            <a:lvl4pPr marL="343080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4pPr>
            <a:lvl5pPr marL="343080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5pPr>
            <a:lvl6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6pPr>
            <a:lvl7pPr marL="343080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defRPr>
            </a:lvl7pPr>
          </a:lstStyle>
          <a:p xmlns:a="http://schemas.openxmlformats.org/drawingml/2006/main">
            <a:pPr marL="343080" indent="-343080" algn="l">
              <a:spcBef>
                <a:spcPts val="1199"/>
              </a:spcBef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Click to edit the outline text format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1" indent="-343080" algn="l">
              <a:spcBef>
                <a:spcPts val="1199"/>
              </a:spcBef>
              <a:buClr>
                <a:srgbClr val="FFFF00"/>
              </a:buClr>
              <a:buSzPct val="7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Second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2" indent="-343080" algn="l">
              <a:spcBef>
                <a:spcPts val="1199"/>
              </a:spcBef>
              <a:buClr>
                <a:srgbClr val="FFFFFF"/>
              </a:buClr>
              <a:buFont typeface="Times New Roman"/>
              <a:buChar char="–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Third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3" indent="-343080" algn="l">
              <a:spcBef>
                <a:spcPts val="1199"/>
              </a:spcBef>
              <a:buClr>
                <a:srgbClr val="9999FF"/>
              </a:buClr>
              <a:buSzPct val="65000"/>
              <a:buFont typeface="Monotype Sorts"/>
              <a:buChar char="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Fourth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4" indent="-343080" algn="l">
              <a:spcBef>
                <a:spcPts val="1199"/>
              </a:spcBef>
              <a:buClr>
                <a:srgbClr val="FFFF00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Fifth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5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Sixth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  <a:p xmlns:a="http://schemas.openxmlformats.org/drawingml/2006/main">
            <a:pPr marL="343080" lvl="6" indent="-343080" algn="l">
              <a:spcBef>
                <a:spcPts val="1199"/>
              </a:spcBef>
              <a:buClr>
                <a:srgbClr val="FFFFFF"/>
              </a:buClr>
              <a:buSzPct val="65000"/>
              <a:buFont typeface="Monotype Sorts"/>
              <a:buChar char=""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4800" b="0" u="none">
                <a:solidFill>
                  <a:srgbClr val="FFFF00"/>
                </a:solidFill>
                <a:latin typeface="Times New Roman"/>
                <a:ea typeface="Times New Roman"/>
                <a:cs typeface="Times New Roman"/>
              </a:rPr>
              <a:t>Seventh Outline Level</a:t>
            </a:r>
            <a:endParaRPr sz="4800" b="0" u="none">
              <a:solidFill>
                <a:srgbClr val="FFFF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7" name="PlaceHolder 3">
            <a:extLst xmlns:a="http://schemas.openxmlformats.org/drawingml/2006/main">
              <a:ext uri="{FF2B5EF4-FFF2-40B4-BE49-F238E27FC236}">
                <a16:creationId xmlns:a16="http://schemas.microsoft.com/office/drawing/2014/main" id="{5D8EB658-0FC8-4DC8-BA0F-A31C200ECD45}"/>
              </a:ext>
            </a:extLst>
          </p:cNvPr>
          <p:cNvSpPr>
            <a:spLocks xmlns:a="http://schemas.openxmlformats.org/drawingml/2006/main" noGrp="1"/>
          </p:cNvSpPr>
          <p:nvPr>
            <p:ph type="dt" idx="1"/>
          </p:nvPr>
        </p:nvSpPr>
        <p:spPr>
          <a:xfrm xmlns:a="http://schemas.openxmlformats.org/drawingml/2006/main">
            <a:off x="685440" y="6324480"/>
            <a:ext cx="190476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l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&lt;date/time&gt;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8" name="PlaceHolder 4">
            <a:extLst xmlns:a="http://schemas.openxmlformats.org/drawingml/2006/main">
              <a:ext uri="{FF2B5EF4-FFF2-40B4-BE49-F238E27FC236}">
                <a16:creationId xmlns:a16="http://schemas.microsoft.com/office/drawing/2014/main" id="{D24E8DE9-0089-4FEC-82A2-BA46DE427DCC}"/>
              </a:ext>
            </a:extLst>
          </p:cNvPr>
          <p:cNvSpPr>
            <a:spLocks xmlns:a="http://schemas.openxmlformats.org/drawingml/2006/main" noGrp="1"/>
          </p:cNvSpPr>
          <p:nvPr>
            <p:ph type="ftr" idx="2"/>
          </p:nvPr>
        </p:nvSpPr>
        <p:spPr>
          <a:xfrm xmlns:a="http://schemas.openxmlformats.org/drawingml/2006/main">
            <a:off x="3123720" y="6324480"/>
            <a:ext cx="289548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ct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r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&lt;footer&gt;</a:t>
            </a:r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sp>
        <p:nvSpPr>
          <p:cNvPr id="9" name="PlaceHolder 5">
            <a:extLst xmlns:a="http://schemas.openxmlformats.org/drawingml/2006/main">
              <a:ext uri="{FF2B5EF4-FFF2-40B4-BE49-F238E27FC236}">
                <a16:creationId xmlns:a16="http://schemas.microsoft.com/office/drawing/2014/main" id="{9B6F04CF-B790-4CB2-80D7-82130F11D760}"/>
              </a:ext>
            </a:extLst>
          </p:cNvPr>
          <p:cNvSpPr>
            <a:spLocks xmlns:a="http://schemas.openxmlformats.org/drawingml/2006/main" noGrp="1"/>
          </p:cNvSpPr>
          <p:nvPr>
            <p:ph type="sldNum" idx="3"/>
          </p:nvPr>
        </p:nvSpPr>
        <p:spPr>
          <a:xfrm xmlns:a="http://schemas.openxmlformats.org/drawingml/2006/main">
            <a:off x="6553080" y="6324480"/>
            <a:ext cx="1905120" cy="4572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38160">
            <a:noFill/>
          </a:ln>
        </p:spPr>
        <p:txBody>
          <a:bodyPr xmlns:a="http://schemas.openxmlformats.org/drawingml/2006/main" lIns="91800" tIns="45720" rIns="91800" bIns="45720" anchor="ctr">
            <a:noAutofit/>
          </a:bodyPr>
          <a:lstStyle xmlns:a="http://schemas.openxmlformats.org/drawingml/2006/main">
            <a:lvl1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  <a:def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defRPr>
            </a:lvl1pPr>
          </a:lstStyle>
          <a:p xmlns:a="http://schemas.openxmlformats.org/drawingml/2006/main">
            <a:pPr indent="0" algn="r">
              <a:buNone/>
              <a:tabLst>
                <a:tab pos="0" algn="l"/>
                <a:tab pos="914400" algn="l"/>
                <a:tab pos="1828800" algn="l"/>
                <a:tab pos="2743200" algn="l"/>
                <a:tab pos="3657600" algn="l"/>
                <a:tab pos="4572000" algn="l"/>
                <a:tab pos="5486400" algn="l"/>
                <a:tab pos="6400800" algn="l"/>
                <a:tab pos="7315200" algn="l"/>
                <a:tab pos="8229600" algn="l"/>
                <a:tab pos="9144000" algn="l"/>
                <a:tab pos="10058400" algn="l"/>
              </a:tabLst>
            </a:pPr>
            <a:fld id="{AA80E352-D04A-473A-82F5-560D8BA13BE5}" type="slidenum">
              <a:rPr sz="1400" b="0" u="none">
                <a:solidFill>
                  <a:srgbClr val="9999FF"/>
                </a:solidFill>
                <a:latin typeface="Times New Roman"/>
                <a:ea typeface="Times New Roman"/>
                <a:cs typeface="Times New Roman"/>
              </a:rPr>
              <a:t>&lt;number&gt;</a:t>
            </a:fld>
            <a:endParaRPr sz="1400" b="0" u="none">
              <a:solidFill>
                <a:srgbClr val="000000"/>
              </a:solidFill>
              <a:latin typeface="Times New Roman"/>
              <a:ea typeface="Times New Roman"/>
              <a:cs typeface="Times New Roman"/>
            </a:endParaRPr>
          </a:p>
        </p:txBody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d4a939c13a247bb"/>
          <a:stretch xmlns:a="http://schemas.openxmlformats.org/drawingml/2006/main"/>
        </p:blipFill>
        <p:spPr>
          <a:xfrm xmlns:a="http://schemas.openxmlformats.org/drawingml/2006/main">
            <a:off x="8675640" y="6237000"/>
            <a:ext cx="468360" cy="621000"/>
          </a:xfrm>
          <a:prstGeom xmlns:a="http://schemas.openxmlformats.org/drawingml/2006/main" prst="rect">
            <a:avLst/>
          </a:prstGeom>
          <a:ln xmlns:a="http://schemas.openxmlformats.org/drawingml/2006/main" w="38160">
            <a:noFill/>
          </a:ln>
        </p:spPr>
      </p:pic>
    </p:spTree>
  </p:cSld>
</p:sldLayout>
</file>

<file path=ppt/slideLayouts/slideLayout2.xml><?xml version="1.0" encoding="utf-8"?>
<p:sldLayout xmlns:p="http://schemas.openxmlformats.org/presentationml/2006/main" type="blank">
  <p:cSld name="Scripture 16:9"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8b86c6c73ed24694" /><Relationship Type="http://schemas.openxmlformats.org/officeDocument/2006/relationships/slideLayout" Target="/ppt/slideLayouts/slideLayout1.xml" Id="Rade9bb08cc5944ff" /><Relationship Type="http://schemas.openxmlformats.org/officeDocument/2006/relationships/slideLayout" Target="/ppt/slideLayouts/slideLayout2.xml" Id="R81795605e0aa4439" /></Relationships>
</file>

<file path=ppt/slideMasters/slideMaster1.xml><?xml version="1.0" encoding="utf-8"?>
<p:sldMaster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ade9bb08cc5944ff"/>
    <p:sldLayoutId xmlns:r="http://schemas.openxmlformats.org/officeDocument/2006/relationships" id="2147483650" r:id="R81795605e0aa4439"/>
  </p:sldLayoutIdLst>
</p:sldMaster>
</file>

<file path=ppt/slideMasters/theme/theme2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be1eda52705459a" /><Relationship Type="http://schemas.openxmlformats.org/officeDocument/2006/relationships/notesSlide" Target="/ppt/notesSlides/notesSlide1.xml" Id="Rb044dfea4b044924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d0c36621b043b6" /><Relationship Type="http://schemas.openxmlformats.org/officeDocument/2006/relationships/notesSlide" Target="/ppt/notesSlides/notesSlide2.xml" Id="R2d269b816be040e7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8d201cb88c7e4f89" /><Relationship Type="http://schemas.openxmlformats.org/officeDocument/2006/relationships/notesSlide" Target="/ppt/notesSlides/notesSlide3.xml" Id="R23a73a3d21b64977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e4d4ab87cf984016" /><Relationship Type="http://schemas.openxmlformats.org/officeDocument/2006/relationships/notesSlide" Target="/ppt/notesSlides/notesSlide4.xml" Id="Rfae0843c6e4141ae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eb364a596d94185" /><Relationship Type="http://schemas.openxmlformats.org/officeDocument/2006/relationships/notesSlide" Target="/ppt/notesSlides/notesSlide5.xml" Id="R093ae45ffbd6487a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1ee39b2e67e46ea" /><Relationship Type="http://schemas.openxmlformats.org/officeDocument/2006/relationships/notesSlide" Target="/ppt/notesSlides/notesSlide6.xml" Id="R827e00551a494641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0a0e895d3d184237" /><Relationship Type="http://schemas.openxmlformats.org/officeDocument/2006/relationships/notesSlide" Target="/ppt/notesSlides/notesSlide7.xml" Id="R45afc78b242e4dcc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d5ac326372a4388" /><Relationship Type="http://schemas.openxmlformats.org/officeDocument/2006/relationships/notesSlide" Target="/ppt/notesSlides/notesSlide8.xml" Id="Rf8cc614e3a114217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6300bb23f78e44b5" /><Relationship Type="http://schemas.openxmlformats.org/officeDocument/2006/relationships/notesSlide" Target="/ppt/notesSlides/notesSlide9.xml" Id="R8c71d8662f544055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b04d7f68f3eb4ee6" /><Relationship Type="http://schemas.openxmlformats.org/officeDocument/2006/relationships/notesSlide" Target="/ppt/notesSlides/notesSlide10.xml" Id="Rb81c838679954b39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9487fc3403b84cb6" /><Relationship Type="http://schemas.openxmlformats.org/officeDocument/2006/relationships/notesSlide" Target="/ppt/notesSlides/notesSlide11.xml" Id="R7db153654b2d4b2f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197ea5be66b4a9b" /><Relationship Type="http://schemas.openxmlformats.org/officeDocument/2006/relationships/notesSlide" Target="/ppt/notesSlides/notesSlide12.xml" Id="R9ceed729140a4946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b62e045b9da411e" /><Relationship Type="http://schemas.openxmlformats.org/officeDocument/2006/relationships/notesSlide" Target="/ppt/notesSlides/notesSlide13.xml" Id="R9f221d55e401489b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a3d6d4d67ea4743" /><Relationship Type="http://schemas.openxmlformats.org/officeDocument/2006/relationships/notesSlide" Target="/ppt/notesSlides/notesSlide14.xml" Id="Rf70572d4a65e4cd5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199f88f3c5aa445c" /><Relationship Type="http://schemas.openxmlformats.org/officeDocument/2006/relationships/notesSlide" Target="/ppt/notesSlides/notesSlide15.xml" Id="R5af1518d5807487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5a3fc66e6e5a4e11" /><Relationship Type="http://schemas.openxmlformats.org/officeDocument/2006/relationships/notesSlide" Target="/ppt/notesSlides/notesSlide16.xml" Id="Rca81d1b0321f4aca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25c296a634a4d91" /><Relationship Type="http://schemas.openxmlformats.org/officeDocument/2006/relationships/notesSlide" Target="/ppt/notesSlides/notesSlide17.xml" Id="R87316894bed34210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2c242d2e4a524c49" /><Relationship Type="http://schemas.openxmlformats.org/officeDocument/2006/relationships/notesSlide" Target="/ppt/notesSlides/notesSlide18.xml" Id="Rf8ddf182dce74892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cebc00ed24d74a10" /><Relationship Type="http://schemas.openxmlformats.org/officeDocument/2006/relationships/notesSlide" Target="/ppt/notesSlides/notesSlide19.xml" Id="R2ef454839e714e30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dd35119c258b4cc6" /><Relationship Type="http://schemas.openxmlformats.org/officeDocument/2006/relationships/notesSlide" Target="/ppt/notesSlides/notesSlide20.xml" Id="Reccbbc4734524dbb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2.xml" Id="R7b443ee3661b4942" /><Relationship Type="http://schemas.openxmlformats.org/officeDocument/2006/relationships/notesSlide" Target="/ppt/notesSlides/notesSlide21.xml" Id="Rebd22c439d284a24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5869DB6-ADD5-47AC-9A4E-33A89AB59B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2000" y="514350"/>
            <a:ext cx="10668000" cy="1104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0"/>
          <a:fontRef xmlns:a="http://schemas.openxmlformats.org/drawingml/2006/main" idx="minor"/>
        </p:style>
        <p:txBody>
          <a:bodyPr xmlns:a="http://schemas.openxmlformats.org/drawingml/2006/main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約珥書第1章</a:t>
            </a:r>
          </a:p>
          <a:p xmlns:a="http://schemas.openxmlformats.org/drawingml/2006/main">
            <a:pPr algn="ctr">
              <a:buNone/>
            </a:pPr>
            <a:r>
              <a:rPr sz="20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Joel 1 · KJV</a:t>
            </a:r>
          </a:p>
        </p:txBody>
      </p:sp>
    </p:spTree>
    <p:extLst>
      <p:ext uri="{BB962C8B-B14F-4D97-AF65-F5344CB8AC3E}">
        <p14:creationId xmlns:p14="http://schemas.microsoft.com/office/powerpoint/2010/main" val="576743962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  |  Joel 1:1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耶和華的話臨到毗土珥的兒子約珥。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word of the LORD that came to Joel the son of Pethuel.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1:2  |  Joel 1:2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老年人哪，當聽我的話； 國中的居民哪，都要側耳而聽。 在你們的日子， 或你們列祖的日子， 曾有這樣的事嗎？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Hear this, ye old men, and give ear, all ye inhabitants of the land. Hath this been in your days, or even in the days of your fathers?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1:3  |  Joel 1:3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你們要將這事傳與子， 子傳與孫， 孫傳與後代。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Tell ye your children of it, and let your children tell their children, and their children another generation.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1:4  |  Joel 1:4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剪蟲剩下的，蝗蟲來吃； 蝗蟲剩下的，蝻子來吃； 蝻子剩下的，螞蚱來吃。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That which the palmerworm hath left hath the locust eaten; and that which the locust hath left hath the cankerworm eaten; and that which the cankerworm hath left hath the caterpiller eaten.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1:5  |  Joel 1:5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酒醉的人哪，要清醒哭泣； 好酒的人哪，都要為甜酒哀號， 因為從你們的口中斷絕了。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Awake, ye drunkards, and weep; and howl, all ye drinkers of wine, because of the new wine; for it is cut off from your mouth.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1:6  |  Joel 1:6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有一隊蝗蟲又強盛又無數， 侵犯我的地； 牠的牙齒如獅子的牙齒， 大牙如母獅的大牙。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For a nation is come up upon my land, strong, and without number, whose teeth are the teeth of a lion, and he hath the cheek teeth of a great lion.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1:7  |  Joel 1:7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牠毀壞我的葡萄樹， 剝了我無花果樹的皮， 剝盡而丟棄，使枝條露白。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He hath laid my vine waste, and barked my fig tree: he hath made it clean bare, and cast it away; the branches thereof are made white.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1:8  |  Joel 1:8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[我的民哪]，你當哀號，像處女腰束麻布， 為幼年的丈夫哀號。</a:t>
            </a:r>
          </a:p>
          <a:p xmlns:a="http://schemas.openxmlformats.org/drawingml/2006/main">
            <a:pPr algn="ctr">
              <a:buNone/>
            </a:pPr>
            <a:r>
              <a:rPr sz="28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Lament like a virgin girded with sackcloth for the husband of her youth.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1:9  |  Joel 1:9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素祭和奠祭從耶和華的殿中斷絕； 事奉耶和華的祭司都悲哀。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meat offering and the drink offering is cut off from the house of the LORD; the priests, the LORD’s ministers, mourn.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1:10  |  Joel 1:10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田荒涼，地悲哀； 因為五穀毀壞， 新酒乾竭，油也缺乏。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field is wasted, the land mourneth; for the corn is wasted: the new wine is dried up, the oil languisheth.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1:11  |  Joel 1:11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農夫啊，你們要慚愧； 修理葡萄園的啊，你們要哀號； 因為大麥小麥與田間的莊稼都滅絕了。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Be ye ashamed, O ye husbandmen; howl, O ye vinedressers, for the wheat and for the barley; because the harvest of the field is perished.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1:12  |  Joel 1:12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葡萄樹枯乾； 無花果樹衰殘。 石榴樹、棕樹、蘋果樹， 連田野一切的樹木也都枯乾； 眾人的喜樂盡都消滅。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vine is dried up, and the fig tree languisheth; the pomegranate tree, the palm tree also, and the apple tree, even all the trees of the field, are withered: because joy is withered away from the sons of men.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1:13  |  Joel 1:13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2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祭司啊，你們當腰束[麻布]痛哭； 伺候祭壇的啊，你們要哀號； 事奉我神的啊，你們要來披上麻布過夜， 因為素祭和奠祭從你們神的殿中斷絕了。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Gird yourselves, and lament, ye priests: howl, ye ministers of the altar: come, lie all night in sackcloth, ye ministers of my God: for the meat offering and the drink offering is withholden from the house of your God.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1:14  |  Joel 1:14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46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你們要分定禁食的日子， 宣告嚴肅會， 招聚長老和國中的一切居民 到耶和華－你們神的殿， 向耶和華哀求。</a:t>
            </a:r>
          </a:p>
          <a:p xmlns:a="http://schemas.openxmlformats.org/drawingml/2006/main">
            <a:pPr algn="ctr">
              <a:buNone/>
            </a:pPr>
            <a:r>
              <a:rPr sz="21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Sanctify ye a fast, call a solemn assembly, gather the elders and all the inhabitants of the land into the house of the LORD your God, and cry unto the LORD,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1:15  |  Joel 1:15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哀哉！耶和華的日子臨近了。 這日來到，好像毀滅從全能者來到。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Alas for the day! for the day of the LORD is at hand, and as a destruction from the Almighty shall it come.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1:16  |  Joel 1:16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糧食不是在我們眼前斷絕了嗎？ 歡喜快樂不是從我們神的殿中止息了嗎？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Is not the meat cut off before our eyes, yea, joy and gladness from the house of our God?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1:17  |  Joel 1:17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穀種在土塊下朽爛； 倉也荒涼，廩也破壞； 因為五穀枯乾了。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seed is rotten under their clods, the garners are laid desolate, the barns are broken down; for the corn is withered.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1:18  |  Joel 1:18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牲畜哀鳴； 牛群混亂，因為無草； 羊群也受了困苦。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How do the beasts groan! the herds of cattle are perplexed, because they have no pasture; yea, the flocks of sheep are made desolate.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1:19  |  Joel 1:19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耶和華啊，我向你求告， 因為火燒滅曠野的草場； 火焰燒盡田野的樹木。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O LORD, to thee will I cry: for the fire hath devoured the pastures of the wilderness, and the flame hath burned all the trees of the field.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000000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5" name="PlaceHolder 1">
            <a:extLst xmlns:a="http://schemas.openxmlformats.org/drawingml/2006/main">
              <a:ext uri="{FF2B5EF4-FFF2-40B4-BE49-F238E27FC236}">
                <a16:creationId xmlns:a16="http://schemas.microsoft.com/office/drawing/2014/main" id="{441D2C7F-D666-4C24-BAB7-2C24776FEA00}"/>
              </a:ext>
            </a:extLst>
          </p:cNvPr>
          <p:cNvSpPr>
            <a:spLocks xmlns:a="http://schemas.openxmlformats.org/drawingml/2006/main" noGrp="1"/>
          </p:cNvSpPr>
          <p:nvPr>
            <p:ph type="title" idx="0"/>
          </p:nvPr>
        </p:nvSpPr>
        <p:spPr>
          <a:xfrm xmlns:a="http://schemas.openxmlformats.org/drawingml/2006/main">
            <a:off x="6667500" y="6457950"/>
            <a:ext cx="54102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none" lIns="0" tIns="0" rIns="0" bIns="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buNone/>
            </a:pPr>
            <a:r>
              <a:rPr sz="1000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約珥書 1:20  |  Joel 1:20 (KJV)</a:t>
            </a:r>
          </a:p>
        </p:txBody>
      </p:sp>
      <p:sp>
        <p:nvSpPr>
          <p:cNvPr id="16" name="PlaceHolder 2">
            <a:extLst xmlns:a="http://schemas.openxmlformats.org/drawingml/2006/main">
              <a:ext uri="{FF2B5EF4-FFF2-40B4-BE49-F238E27FC236}">
                <a16:creationId xmlns:a16="http://schemas.microsoft.com/office/drawing/2014/main" id="{D38A1CCF-705F-4B50-9BE5-7CF0524E3D07}"/>
              </a:ext>
            </a:extLst>
          </p:cNvPr>
          <p:cNvSpPr>
            <a:spLocks xmlns:a="http://schemas.openxmlformats.org/drawingml/2006/main" noGrp="1"/>
          </p:cNvSpPr>
          <p:nvPr>
            <p:ph idx="0"/>
          </p:nvPr>
        </p:nvSpPr>
        <p:spPr>
          <a:xfrm xmlns:a="http://schemas.openxmlformats.org/drawingml/2006/main">
            <a:off x="76200" y="171450"/>
            <a:ext cx="12039600" cy="6076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wrap="square" lIns="57150" tIns="38100" rIns="5715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spcAft>
                <a:spcPts val="10"/>
              </a:spcAft>
              <a:buNone/>
            </a:pPr>
            <a:r>
              <a:rPr sz="5000" b="1">
                <a:solidFill>
                  <a:srgbClr val="FFFFFF"/>
                </a:solidFill>
                <a:latin typeface="Microsoft JhengHei"/>
                <a:ea typeface="Microsoft JhengHei"/>
                <a:cs typeface="Microsoft JhengHei"/>
              </a:rPr>
              <a:t>田野的走獸向你發喘； 因為溪水乾涸， 火也燒滅曠野的草場。</a:t>
            </a:r>
          </a:p>
          <a:p xmlns:a="http://schemas.openxmlformats.org/drawingml/2006/main">
            <a:pPr algn="ctr">
              <a:buNone/>
            </a:pPr>
            <a:r>
              <a:rPr sz="2400">
                <a:solidFill>
                  <a:srgbClr val="FFFFFF"/>
                </a:solidFill>
                <a:latin typeface="Georgia"/>
                <a:ea typeface="Georgia"/>
                <a:cs typeface="Georgia"/>
              </a:rPr>
              <a:t>The beasts of the field cry also unto thee: for the rivers of waters are dried up, and the fire hath devoured the pastures of the wilderness.</a:t>
            </a:r>
          </a:p>
        </p:txBody>
      </p:sp>
    </p:spTree>
    <p:extLst>
      <p:ext uri="{BB962C8B-B14F-4D97-AF65-F5344CB8AC3E}">
        <p14:creationId xmlns:p14="http://schemas.microsoft.com/office/powerpoint/2010/main" val="179098557"/>
      </p:ext>
    </p:extLst>
  </p:cSld>
</p:sld>
</file>

<file path=ppt/theme/theme1.xml><?xml version="1.0" encoding="utf-8"?>
<a:theme xmlns:a="http://schemas.openxmlformats.org/drawingml/2006/main" name="Office">
  <a:themeElements>
    <a:clrScheme name="LibreOffice">
      <a:dk1>
        <a:srgbClr val="000000"/>
      </a:dk1>
      <a:lt1>
        <a:srgbClr val="FFFFFF"/>
      </a:lt1>
      <a:dk2>
        <a:srgbClr val="000000"/>
      </a:dk2>
      <a:lt2>
        <a:srgbClr val="FFFFFF"/>
      </a:lt2>
      <a:accent1>
        <a:srgbClr val="18A303"/>
      </a:accent1>
      <a:accent2>
        <a:srgbClr val="0369A3"/>
      </a:accent2>
      <a:accent3>
        <a:srgbClr val="A33E03"/>
      </a:accent3>
      <a:accent4>
        <a:srgbClr val="8E03A3"/>
      </a:accent4>
      <a:accent5>
        <a:srgbClr val="C99C00"/>
      </a:accent5>
      <a:accent6>
        <a:srgbClr val="C9211E"/>
      </a:accent6>
      <a:hlink>
        <a:srgbClr val="0000EE"/>
      </a:hlink>
      <a:folHlink>
        <a:srgbClr val="551A8B"/>
      </a:folHlink>
    </a:clrScheme>
    <a:fontScheme name="Office">
      <a:majorFont>
        <a:latin typeface="Arial"/>
        <a:ea typeface="DejaVu Sans"/>
        <a:cs typeface="DejaVu Sans"/>
      </a:majorFont>
      <a:minorFont>
        <a:latin typeface="Arial"/>
        <a:ea typeface="DejaVu Sans"/>
        <a:cs typeface="DejaVu Sans"/>
      </a:minorFont>
    </a:fontScheme>
    <a:fmtScheme name="LibreOffice">
      <a:fillStyleLst>
        <a:solidFill>
          <a:schemeClr val="phClr"/>
        </a:solidFill>
        <a:solidFill>
          <a:schemeClr val="phClr"/>
        </a:solidFill>
        <a:solidFill>
          <a:schemeClr val="phClr"/>
        </a:solidFill>
      </a:fillStyleLst>
      <a:lnStyleLst>
        <a:ln w="6350">
          <a:prstDash val="solid"/>
        </a:ln>
        <a:ln w="6350">
          <a:prstDash val="solid"/>
        </a:ln>
        <a:ln w="6350"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solidFill>
          <a:schemeClr val="phClr"/>
        </a:soli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2026-08-30T07:25:53.3580000Z</dcterms:created>
  <dcterms:modified xsi:type="dcterms:W3CDTF">2026-08-30T07:25:53.3580000Z</dcterms:modified>
</coreProperties>
</file>