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fe73df7afc6431f" /><Relationship Type="http://schemas.openxmlformats.org/officeDocument/2006/relationships/extended-properties" Target="/docProps/app.xml" Id="R465ee69c8bac41fd" /><Relationship Type="http://schemas.openxmlformats.org/officeDocument/2006/relationships/officeDocument" Target="/ppt/presentation.xml" Id="R0094d46f368a439d" /></Relationships>
</file>

<file path=ppt/presentation.xml><?xml version="1.0" encoding="utf-8"?>
<p:presentation xmlns:p="http://schemas.openxmlformats.org/presentationml/2006/main">
  <p:sldMasterIdLst>
    <p:sldMasterId xmlns:r="http://schemas.openxmlformats.org/officeDocument/2006/relationships" id="2147483648" r:id="R00f12b8c2c8643ed"/>
  </p:sldMasterIdLst>
  <p:notesMasterIdLst>
    <p:notesMasterId xmlns:r="http://schemas.openxmlformats.org/officeDocument/2006/relationships" r:id="R35073293710c4066"/>
  </p:notesMasterIdLst>
  <p:sldIdLst>
    <p:sldId xmlns:r="http://schemas.openxmlformats.org/officeDocument/2006/relationships" id="256" r:id="R6947c4d76f944035"/>
    <p:sldId xmlns:r="http://schemas.openxmlformats.org/officeDocument/2006/relationships" id="257" r:id="Rf3bbed43fe734cfc"/>
    <p:sldId xmlns:r="http://schemas.openxmlformats.org/officeDocument/2006/relationships" id="258" r:id="R0edbe28187054b64"/>
    <p:sldId xmlns:r="http://schemas.openxmlformats.org/officeDocument/2006/relationships" id="259" r:id="Rba511ded42144a33"/>
    <p:sldId xmlns:r="http://schemas.openxmlformats.org/officeDocument/2006/relationships" id="260" r:id="R550e2384c89b458c"/>
    <p:sldId xmlns:r="http://schemas.openxmlformats.org/officeDocument/2006/relationships" id="261" r:id="Rc0ae002509774af7"/>
    <p:sldId xmlns:r="http://schemas.openxmlformats.org/officeDocument/2006/relationships" id="262" r:id="Rf49804df002e481d"/>
    <p:sldId xmlns:r="http://schemas.openxmlformats.org/officeDocument/2006/relationships" id="263" r:id="R17bfdd4e28c54979"/>
    <p:sldId xmlns:r="http://schemas.openxmlformats.org/officeDocument/2006/relationships" id="264" r:id="Rd78598396b584dde"/>
    <p:sldId xmlns:r="http://schemas.openxmlformats.org/officeDocument/2006/relationships" id="265" r:id="R008562f0da0344d0"/>
    <p:sldId xmlns:r="http://schemas.openxmlformats.org/officeDocument/2006/relationships" id="266" r:id="R395409c759594132"/>
    <p:sldId xmlns:r="http://schemas.openxmlformats.org/officeDocument/2006/relationships" id="267" r:id="Ra20b847dc0f148c4"/>
    <p:sldId xmlns:r="http://schemas.openxmlformats.org/officeDocument/2006/relationships" id="268" r:id="Rfd4a6fc42a754f03"/>
    <p:sldId xmlns:r="http://schemas.openxmlformats.org/officeDocument/2006/relationships" id="269" r:id="R5ca246e1985b4744"/>
    <p:sldId xmlns:r="http://schemas.openxmlformats.org/officeDocument/2006/relationships" id="270" r:id="R3b98ae2c26af4afd"/>
    <p:sldId xmlns:r="http://schemas.openxmlformats.org/officeDocument/2006/relationships" id="271" r:id="R86cc79a8dfad40cd"/>
    <p:sldId xmlns:r="http://schemas.openxmlformats.org/officeDocument/2006/relationships" id="272" r:id="R4851ea01cdc84936"/>
    <p:sldId xmlns:r="http://schemas.openxmlformats.org/officeDocument/2006/relationships" id="273" r:id="R650c7f1d937c4891"/>
    <p:sldId xmlns:r="http://schemas.openxmlformats.org/officeDocument/2006/relationships" id="274" r:id="R9929f5f9f94d4226"/>
    <p:sldId xmlns:r="http://schemas.openxmlformats.org/officeDocument/2006/relationships" id="275" r:id="R2e14ca7f69ef489c"/>
    <p:sldId xmlns:r="http://schemas.openxmlformats.org/officeDocument/2006/relationships" id="276" r:id="Rb785e37b727a48e2"/>
    <p:sldId xmlns:r="http://schemas.openxmlformats.org/officeDocument/2006/relationships" id="277" r:id="R122a932e8df74d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8e23918e3c841c5" /><Relationship Type="http://schemas.openxmlformats.org/officeDocument/2006/relationships/slideMaster" Target="/ppt/slideMasters/slideMaster1.xml" Id="R00f12b8c2c8643ed" /><Relationship Type="http://schemas.openxmlformats.org/officeDocument/2006/relationships/notesMaster" Target="/ppt/notesMasters/notesMaster1.xml" Id="R35073293710c4066" /><Relationship Type="http://schemas.openxmlformats.org/officeDocument/2006/relationships/presProps" Target="/ppt/presProps.xml" Id="R44745b1962c74a9d" /><Relationship Type="http://schemas.openxmlformats.org/officeDocument/2006/relationships/tableStyles" Target="/ppt/tableStyles.xml" Id="Rc43924c96bcb492d" /><Relationship Type="http://schemas.openxmlformats.org/officeDocument/2006/relationships/slide" Target="/ppt/slides/slide1.xml" Id="R6947c4d76f944035" /><Relationship Type="http://schemas.openxmlformats.org/officeDocument/2006/relationships/slide" Target="/ppt/slides/slide2.xml" Id="Rf3bbed43fe734cfc" /><Relationship Type="http://schemas.openxmlformats.org/officeDocument/2006/relationships/slide" Target="/ppt/slides/slide3.xml" Id="R0edbe28187054b64" /><Relationship Type="http://schemas.openxmlformats.org/officeDocument/2006/relationships/slide" Target="/ppt/slides/slide4.xml" Id="Rba511ded42144a33" /><Relationship Type="http://schemas.openxmlformats.org/officeDocument/2006/relationships/slide" Target="/ppt/slides/slide5.xml" Id="R550e2384c89b458c" /><Relationship Type="http://schemas.openxmlformats.org/officeDocument/2006/relationships/slide" Target="/ppt/slides/slide6.xml" Id="Rc0ae002509774af7" /><Relationship Type="http://schemas.openxmlformats.org/officeDocument/2006/relationships/slide" Target="/ppt/slides/slide7.xml" Id="Rf49804df002e481d" /><Relationship Type="http://schemas.openxmlformats.org/officeDocument/2006/relationships/slide" Target="/ppt/slides/slide8.xml" Id="R17bfdd4e28c54979" /><Relationship Type="http://schemas.openxmlformats.org/officeDocument/2006/relationships/slide" Target="/ppt/slides/slide9.xml" Id="Rd78598396b584dde" /><Relationship Type="http://schemas.openxmlformats.org/officeDocument/2006/relationships/slide" Target="/ppt/slides/slide10.xml" Id="R008562f0da0344d0" /><Relationship Type="http://schemas.openxmlformats.org/officeDocument/2006/relationships/slide" Target="/ppt/slides/slide11.xml" Id="R395409c759594132" /><Relationship Type="http://schemas.openxmlformats.org/officeDocument/2006/relationships/slide" Target="/ppt/slides/slide12.xml" Id="Ra20b847dc0f148c4" /><Relationship Type="http://schemas.openxmlformats.org/officeDocument/2006/relationships/slide" Target="/ppt/slides/slide13.xml" Id="Rfd4a6fc42a754f03" /><Relationship Type="http://schemas.openxmlformats.org/officeDocument/2006/relationships/slide" Target="/ppt/slides/slide14.xml" Id="R5ca246e1985b4744" /><Relationship Type="http://schemas.openxmlformats.org/officeDocument/2006/relationships/slide" Target="/ppt/slides/slide15.xml" Id="R3b98ae2c26af4afd" /><Relationship Type="http://schemas.openxmlformats.org/officeDocument/2006/relationships/slide" Target="/ppt/slides/slide16.xml" Id="R86cc79a8dfad40cd" /><Relationship Type="http://schemas.openxmlformats.org/officeDocument/2006/relationships/slide" Target="/ppt/slides/slide17.xml" Id="R4851ea01cdc84936" /><Relationship Type="http://schemas.openxmlformats.org/officeDocument/2006/relationships/slide" Target="/ppt/slides/slide18.xml" Id="R650c7f1d937c4891" /><Relationship Type="http://schemas.openxmlformats.org/officeDocument/2006/relationships/slide" Target="/ppt/slides/slide19.xml" Id="R9929f5f9f94d4226" /><Relationship Type="http://schemas.openxmlformats.org/officeDocument/2006/relationships/slide" Target="/ppt/slides/slide20.xml" Id="R2e14ca7f69ef489c" /><Relationship Type="http://schemas.openxmlformats.org/officeDocument/2006/relationships/slide" Target="/ppt/slides/slide21.xml" Id="Rb785e37b727a48e2" /><Relationship Type="http://schemas.openxmlformats.org/officeDocument/2006/relationships/slide" Target="/ppt/slides/slide22.xml" Id="R122a932e8df74d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0a07991b2f42b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aa494a5a594dac" /><Relationship Type="http://schemas.openxmlformats.org/officeDocument/2006/relationships/notesMaster" Target="/ppt/notesMasters/notesMaster1.xml" Id="R6d80b7c5d78c4d8a" /></Relationships>
</file>

<file path=ppt/notesSlides/_rels/notesSlide2.xml.rels>&#65279;<?xml version="1.0" encoding="utf-8"?><Relationships xmlns="http://schemas.openxmlformats.org/package/2006/relationships"><Relationship Type="http://schemas.openxmlformats.org/officeDocument/2006/relationships/slide" Target="/ppt/slides/slide2.xml" Id="R7d7adfe50c314010" /><Relationship Type="http://schemas.openxmlformats.org/officeDocument/2006/relationships/notesMaster" Target="/ppt/notesMasters/notesMaster1.xml" Id="Rc5b8093530bd46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814fe65532ec48c4" /><Relationship Type="http://schemas.openxmlformats.org/officeDocument/2006/relationships/notesMaster" Target="/ppt/notesMasters/notesMaster1.xml" Id="Re859aa3175854c05" /></Relationships>
</file>

<file path=ppt/notesSlides/_rels/notesSlide4.xml.rels>&#65279;<?xml version="1.0" encoding="utf-8"?><Relationships xmlns="http://schemas.openxmlformats.org/package/2006/relationships"><Relationship Type="http://schemas.openxmlformats.org/officeDocument/2006/relationships/slide" Target="/ppt/slides/slide4.xml" Id="Rd4748e12e9574142" /><Relationship Type="http://schemas.openxmlformats.org/officeDocument/2006/relationships/notesMaster" Target="/ppt/notesMasters/notesMaster1.xml" Id="R40e6425dcfef425b"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a0a9829c244858" /><Relationship Type="http://schemas.openxmlformats.org/officeDocument/2006/relationships/notesMaster" Target="/ppt/notesMasters/notesMaster1.xml" Id="Re25702fd4f134414"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b5da6b74314f41" /><Relationship Type="http://schemas.openxmlformats.org/officeDocument/2006/relationships/notesMaster" Target="/ppt/notesMasters/notesMaster1.xml" Id="Re6898ff6905248ab" /></Relationships>
</file>

<file path=ppt/notesSlides/_rels/notesSlide7.xml.rels>&#65279;<?xml version="1.0" encoding="utf-8"?><Relationships xmlns="http://schemas.openxmlformats.org/package/2006/relationships"><Relationship Type="http://schemas.openxmlformats.org/officeDocument/2006/relationships/slide" Target="/ppt/slides/slide7.xml" Id="Rf048cd93884c42b9" /><Relationship Type="http://schemas.openxmlformats.org/officeDocument/2006/relationships/notesMaster" Target="/ppt/notesMasters/notesMaster1.xml" Id="Re109e9c24bac41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ab1a4b23654e04" /><Relationship Type="http://schemas.openxmlformats.org/officeDocument/2006/relationships/notesMaster" Target="/ppt/notesMasters/notesMaster1.xml" Id="R38cc2e75e8fb41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73a82223b5a74487" /><Relationship Type="http://schemas.openxmlformats.org/officeDocument/2006/relationships/notesMaster" Target="/ppt/notesMasters/notesMaster1.xml" Id="R591fc311663a43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d87e7eebb104adf" /><Relationship Type="http://schemas.openxmlformats.org/officeDocument/2006/relationships/notesMaster" Target="/ppt/notesMasters/notesMaster1.xml" Id="Rb13818ca28cf4cb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0e5fef775841ad" /><Relationship Type="http://schemas.openxmlformats.org/officeDocument/2006/relationships/notesMaster" Target="/ppt/notesMasters/notesMaster1.xml" Id="R2928ad2203d3416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ea267f7ffbf4a62" /><Relationship Type="http://schemas.openxmlformats.org/officeDocument/2006/relationships/notesMaster" Target="/ppt/notesMasters/notesMaster1.xml" Id="R49b0e60579b5444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aa1fa79b544226" /><Relationship Type="http://schemas.openxmlformats.org/officeDocument/2006/relationships/notesMaster" Target="/ppt/notesMasters/notesMaster1.xml" Id="R44891435f61340c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971e05c72e04f41" /><Relationship Type="http://schemas.openxmlformats.org/officeDocument/2006/relationships/notesMaster" Target="/ppt/notesMasters/notesMaster1.xml" Id="Rc1516ce767f9482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7e0f1903ce2421a" /><Relationship Type="http://schemas.openxmlformats.org/officeDocument/2006/relationships/notesMaster" Target="/ppt/notesMasters/notesMaster1.xml" Id="Racc379e790d5415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3913dd3a124632" /><Relationship Type="http://schemas.openxmlformats.org/officeDocument/2006/relationships/notesMaster" Target="/ppt/notesMasters/notesMaster1.xml" Id="Ra64b89c87f3b4a9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261e3573fdd4ef7" /><Relationship Type="http://schemas.openxmlformats.org/officeDocument/2006/relationships/notesMaster" Target="/ppt/notesMasters/notesMaster1.xml" Id="Rf3149d9253ec408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c4620beaa4f4d17" /><Relationship Type="http://schemas.openxmlformats.org/officeDocument/2006/relationships/notesMaster" Target="/ppt/notesMasters/notesMaster1.xml" Id="R70a2dd23053b48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6db8c4f0e2a4f53" /><Relationship Type="http://schemas.openxmlformats.org/officeDocument/2006/relationships/notesMaster" Target="/ppt/notesMasters/notesMaster1.xml" Id="Rf2edb23c33914f4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8fed9aca7a947ce" /><Relationship Type="http://schemas.openxmlformats.org/officeDocument/2006/relationships/notesMaster" Target="/ppt/notesMasters/notesMaster1.xml" Id="Rc48153f473204a2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3d4315d694d4a9a" /><Relationship Type="http://schemas.openxmlformats.org/officeDocument/2006/relationships/notesMaster" Target="/ppt/notesMasters/notesMaster1.xml" Id="R4ba595e25a1e403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6559a18cde04066" /><Relationship Type="http://schemas.openxmlformats.org/officeDocument/2006/relationships/notesMaster" Target="/ppt/notesMasters/notesMaster1.xml" Id="Rf739734bd14c46c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763e986432481e" /><Relationship Type="http://schemas.openxmlformats.org/officeDocument/2006/relationships/image" Target="/ppt/media/image.png" Id="Ra6ae17f5350643b2" /><Relationship Type="http://schemas.openxmlformats.org/officeDocument/2006/relationships/image" Target="/ppt/media/image2.png" Id="R0cdfc88c37f94aa4" /><Relationship Type="http://schemas.openxmlformats.org/officeDocument/2006/relationships/image" Target="/ppt/media/image.jpeg" Id="R91e20c4ad821402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807ba74733c483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6ae17f5350643b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dfc88c37f94aa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1e20c4ad821402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63372c039b24e59" /><Relationship Type="http://schemas.openxmlformats.org/officeDocument/2006/relationships/slideLayout" Target="/ppt/slideLayouts/slideLayout1.xml" Id="Rd3f90ca02d77470c" /><Relationship Type="http://schemas.openxmlformats.org/officeDocument/2006/relationships/slideLayout" Target="/ppt/slideLayouts/slideLayout2.xml" Id="Rd62408d0a9014d5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3f90ca02d77470c"/>
    <p:sldLayoutId xmlns:r="http://schemas.openxmlformats.org/officeDocument/2006/relationships" id="2147483650" r:id="Rd62408d0a9014d5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0a8d0f8ee294e76" /><Relationship Type="http://schemas.openxmlformats.org/officeDocument/2006/relationships/notesSlide" Target="/ppt/notesSlides/notesSlide1.xml" Id="Rae746471cd2b459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b33ae589a0e481b" /><Relationship Type="http://schemas.openxmlformats.org/officeDocument/2006/relationships/notesSlide" Target="/ppt/notesSlides/notesSlide2.xml" Id="Rf7db31efc319470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5f945ec9305490c" /><Relationship Type="http://schemas.openxmlformats.org/officeDocument/2006/relationships/notesSlide" Target="/ppt/notesSlides/notesSlide3.xml" Id="Rf1d372870cdc47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3d893ee515344ff" /><Relationship Type="http://schemas.openxmlformats.org/officeDocument/2006/relationships/notesSlide" Target="/ppt/notesSlides/notesSlide4.xml" Id="Rfe6714b1ea2b4a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cb5088bb2d40ce" /><Relationship Type="http://schemas.openxmlformats.org/officeDocument/2006/relationships/notesSlide" Target="/ppt/notesSlides/notesSlide5.xml" Id="R949d5be70e534d4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6f6e103db54eca" /><Relationship Type="http://schemas.openxmlformats.org/officeDocument/2006/relationships/notesSlide" Target="/ppt/notesSlides/notesSlide6.xml" Id="Rd55dc04843cc4e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aa1ad2803af4781" /><Relationship Type="http://schemas.openxmlformats.org/officeDocument/2006/relationships/notesSlide" Target="/ppt/notesSlides/notesSlide7.xml" Id="Rfaccbeb52ca94cd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8fcee4343b44805" /><Relationship Type="http://schemas.openxmlformats.org/officeDocument/2006/relationships/notesSlide" Target="/ppt/notesSlides/notesSlide8.xml" Id="R4443902f2bf543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970b66ab20347bb" /><Relationship Type="http://schemas.openxmlformats.org/officeDocument/2006/relationships/notesSlide" Target="/ppt/notesSlides/notesSlide9.xml" Id="Rf9e81eab8140448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498dc97cb794127" /><Relationship Type="http://schemas.openxmlformats.org/officeDocument/2006/relationships/notesSlide" Target="/ppt/notesSlides/notesSlide10.xml" Id="R47021e4f2765478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fba05b0bf764548" /><Relationship Type="http://schemas.openxmlformats.org/officeDocument/2006/relationships/notesSlide" Target="/ppt/notesSlides/notesSlide11.xml" Id="Re6e544cf5fe1427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a03579b56f641bb" /><Relationship Type="http://schemas.openxmlformats.org/officeDocument/2006/relationships/notesSlide" Target="/ppt/notesSlides/notesSlide12.xml" Id="R9774e076df8442c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e58b786c6a44255" /><Relationship Type="http://schemas.openxmlformats.org/officeDocument/2006/relationships/notesSlide" Target="/ppt/notesSlides/notesSlide13.xml" Id="R3d83fe61ed90404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f02c51bcdaf4553" /><Relationship Type="http://schemas.openxmlformats.org/officeDocument/2006/relationships/notesSlide" Target="/ppt/notesSlides/notesSlide14.xml" Id="Raec7afe255f74d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7dbc86fc1314888" /><Relationship Type="http://schemas.openxmlformats.org/officeDocument/2006/relationships/notesSlide" Target="/ppt/notesSlides/notesSlide15.xml" Id="R5701d81f229f451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8298f79c2304751" /><Relationship Type="http://schemas.openxmlformats.org/officeDocument/2006/relationships/notesSlide" Target="/ppt/notesSlides/notesSlide16.xml" Id="R062ee2c79b0d455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bad6f53c333435f" /><Relationship Type="http://schemas.openxmlformats.org/officeDocument/2006/relationships/notesSlide" Target="/ppt/notesSlides/notesSlide17.xml" Id="R2238f1321dd642e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b5b2fd575c848d3" /><Relationship Type="http://schemas.openxmlformats.org/officeDocument/2006/relationships/notesSlide" Target="/ppt/notesSlides/notesSlide18.xml" Id="Rb040c0a5d7a5427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d3e32c2744a46ca" /><Relationship Type="http://schemas.openxmlformats.org/officeDocument/2006/relationships/notesSlide" Target="/ppt/notesSlides/notesSlide19.xml" Id="Ra067a6e65cdb4c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28e9f36f8fa43bb" /><Relationship Type="http://schemas.openxmlformats.org/officeDocument/2006/relationships/notesSlide" Target="/ppt/notesSlides/notesSlide20.xml" Id="R81bedfd32d4a412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08d9de2c68149a4" /><Relationship Type="http://schemas.openxmlformats.org/officeDocument/2006/relationships/notesSlide" Target="/ppt/notesSlides/notesSlide21.xml" Id="Rc81c6c030f294bb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f52e78207ca4e0c" /><Relationship Type="http://schemas.openxmlformats.org/officeDocument/2006/relationships/notesSlide" Target="/ppt/notesSlides/notesSlide22.xml" Id="R8db6cb42a1f042f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耶利米書第16章</a:t>
            </a:r>
          </a:p>
          <a:p xmlns:a="http://schemas.openxmlformats.org/drawingml/2006/main">
            <a:pPr algn="ctr">
              <a:buNone/>
            </a:pPr>
            <a:r>
              <a:rPr sz="2000">
                <a:solidFill>
                  <a:srgbClr val="FFFFFF"/>
                </a:solidFill>
                <a:latin typeface="Georgia"/>
                <a:ea typeface="Georgia"/>
                <a:cs typeface="Georgia"/>
              </a:rPr>
              <a:t>Jeremiah 16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  |  Jeremiah 16:1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The word of the LORD came also unto 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16:2  |  Jeremiah 16:2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「你在這地方不可娶妻，生兒養女。</a:t>
            </a:r>
          </a:p>
          <a:p xmlns:a="http://schemas.openxmlformats.org/drawingml/2006/main">
            <a:pPr algn="ctr">
              <a:buNone/>
            </a:pPr>
            <a:r>
              <a:rPr sz="2400">
                <a:solidFill>
                  <a:srgbClr val="FFFFFF"/>
                </a:solidFill>
                <a:latin typeface="Georgia"/>
                <a:ea typeface="Georgia"/>
                <a:cs typeface="Georgia"/>
              </a:rPr>
              <a:t>Thou shalt not take thee a wife, neither shalt thou have sons or daughters in this place.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16:3  |  Jeremiah 16:3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因為論到在這地方所生的兒女，又論到在這國中生養他們的父母，耶和華如此說：</a:t>
            </a:r>
          </a:p>
          <a:p xmlns:a="http://schemas.openxmlformats.org/drawingml/2006/main">
            <a:pPr algn="ctr">
              <a:buNone/>
            </a:pPr>
            <a:r>
              <a:rPr sz="2100">
                <a:solidFill>
                  <a:srgbClr val="FFFFFF"/>
                </a:solidFill>
                <a:latin typeface="Georgia"/>
                <a:ea typeface="Georgia"/>
                <a:cs typeface="Georgia"/>
              </a:rPr>
              <a:t>For thus saith the LORD concerning the sons and concerning the daughters that are born in this place, and concerning their mothers that bare them, and concerning their fathers that begat them in this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16:4  |  Jeremiah 16:4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他們必死得甚苦，無人哀哭，必不得葬埋，必在地上像糞土，必被刀劍和饑荒滅絕；他們的屍首必給空中的飛鳥和地上的野獸作食物。」</a:t>
            </a:r>
          </a:p>
          <a:p xmlns:a="http://schemas.openxmlformats.org/drawingml/2006/main">
            <a:pPr algn="ctr">
              <a:buNone/>
            </a:pPr>
            <a:r>
              <a:rPr sz="1800">
                <a:solidFill>
                  <a:srgbClr val="FFFFFF"/>
                </a:solidFill>
                <a:latin typeface="Georgia"/>
                <a:ea typeface="Georgia"/>
                <a:cs typeface="Georgia"/>
              </a:rPr>
              <a:t>They shall die of grievous deaths; they shall not be lamented; neither shall they be buried; but they shall be as dung upon the face of the earth: and they shall be consumed by the sword, and by famine; and their carcases shall be meat for the fowls of heaven, and for the beasts of the earth.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16:5  |  Jeremiah 16:5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耶和華如此說：「不要進入喪家，不要去哀哭，也不要為他們悲傷，因我已將我的平安、慈愛、憐憫從這百姓奪去了。這是耶和華說的。</a:t>
            </a:r>
          </a:p>
          <a:p xmlns:a="http://schemas.openxmlformats.org/drawingml/2006/main">
            <a:pPr algn="ctr">
              <a:buNone/>
            </a:pPr>
            <a:r>
              <a:rPr sz="2100">
                <a:solidFill>
                  <a:srgbClr val="FFFFFF"/>
                </a:solidFill>
                <a:latin typeface="Georgia"/>
                <a:ea typeface="Georgia"/>
                <a:cs typeface="Georgia"/>
              </a:rPr>
              <a:t>For thus saith the LORD, Enter not into the house of mourning, neither go to lament nor bemoan them: for I have taken away my peace from this people, saith the LORD, even lovingkindness and mercies.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16:6  |  Jeremiah 16:6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連大帶小，都必在這地死亡，不得葬埋。人必不為他們哀哭，不用刀劃身，也不使頭光禿。</a:t>
            </a:r>
          </a:p>
          <a:p xmlns:a="http://schemas.openxmlformats.org/drawingml/2006/main">
            <a:pPr algn="ctr">
              <a:buNone/>
            </a:pPr>
            <a:r>
              <a:rPr sz="2100">
                <a:solidFill>
                  <a:srgbClr val="FFFFFF"/>
                </a:solidFill>
                <a:latin typeface="Georgia"/>
                <a:ea typeface="Georgia"/>
                <a:cs typeface="Georgia"/>
              </a:rPr>
              <a:t>Both the great and the small shall die in this land: they shall not be buried, neither shall men lament for them, nor cut themselves, nor make themselves bald for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16:7  |  Jeremiah 16:7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他們有喪事，人必不為他們擘[餅]，因死人安慰他們；他們喪父喪母，人也不給他們一杯酒安慰他們。</a:t>
            </a:r>
          </a:p>
          <a:p xmlns:a="http://schemas.openxmlformats.org/drawingml/2006/main">
            <a:pPr algn="ctr">
              <a:buNone/>
            </a:pPr>
            <a:r>
              <a:rPr sz="2100">
                <a:solidFill>
                  <a:srgbClr val="FFFFFF"/>
                </a:solidFill>
                <a:latin typeface="Georgia"/>
                <a:ea typeface="Georgia"/>
                <a:cs typeface="Georgia"/>
              </a:rPr>
              <a:t>Neither shall men tear themselves for them in mourning, to comfort them for the dead; neither shall men give them the cup of consolation to drink for their father or for their mother.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16:8  |  Jeremiah 16:8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你不可進入宴樂的家，與他們同坐吃喝。</a:t>
            </a:r>
          </a:p>
          <a:p xmlns:a="http://schemas.openxmlformats.org/drawingml/2006/main">
            <a:pPr algn="ctr">
              <a:buNone/>
            </a:pPr>
            <a:r>
              <a:rPr sz="2400">
                <a:solidFill>
                  <a:srgbClr val="FFFFFF"/>
                </a:solidFill>
                <a:latin typeface="Georgia"/>
                <a:ea typeface="Georgia"/>
                <a:cs typeface="Georgia"/>
              </a:rPr>
              <a:t>Thou shalt not also go into the house of feasting, to sit with them to eat and to drink.</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16:9  |  Jeremiah 16:9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因為萬軍之耶和華－以色列的神如此說：你們還活着的日子在你們眼前，我必使歡喜和快樂的聲音，新郎和新婦的聲音，從這地方止息了。</a:t>
            </a:r>
          </a:p>
          <a:p xmlns:a="http://schemas.openxmlformats.org/drawingml/2006/main">
            <a:pPr algn="ctr">
              <a:buNone/>
            </a:pPr>
            <a:r>
              <a:rPr sz="1800">
                <a:solidFill>
                  <a:srgbClr val="FFFFFF"/>
                </a:solidFill>
                <a:latin typeface="Georgia"/>
                <a:ea typeface="Georgia"/>
                <a:cs typeface="Georgia"/>
              </a:rPr>
              <a:t>For thus saith the LORD of hosts, the God of Israel; Behold, I will cause to cease out of this place in your eyes, and in your days, the voice of mirth, and the voice of gladness, the voice of the bridegroom, and the voice of the bride.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16:10  |  Jeremiah 16:10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「你將這一切的話指示這百姓。他們問你說：『耶和華為甚麼說，要降這大災禍攻擊我們呢？我們有甚麼罪孽呢？我們向耶和華－我們的神犯了甚麼罪呢？』</a:t>
            </a:r>
          </a:p>
          <a:p xmlns:a="http://schemas.openxmlformats.org/drawingml/2006/main">
            <a:pPr algn="ctr">
              <a:buNone/>
            </a:pPr>
            <a:r>
              <a:rPr sz="1800">
                <a:solidFill>
                  <a:srgbClr val="FFFFFF"/>
                </a:solidFill>
                <a:latin typeface="Georgia"/>
                <a:ea typeface="Georgia"/>
                <a:cs typeface="Georgia"/>
              </a:rPr>
              <a:t>And it shall come to pass, when thou shalt shew this people all these words, and they shall say unto thee, Wherefore hath the LORD pronounced all this great evil against us? or what is our iniquity? or what is our sin that we have committed against the LORD our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16:11  |  Jeremiah 16:11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你就對他們說：『耶和華說：因為你們列祖離棄我，隨從別神，事奉敬拜，不遵守我的律法，</a:t>
            </a:r>
          </a:p>
          <a:p xmlns:a="http://schemas.openxmlformats.org/drawingml/2006/main">
            <a:pPr algn="ctr">
              <a:buNone/>
            </a:pPr>
            <a:r>
              <a:rPr sz="2100">
                <a:solidFill>
                  <a:srgbClr val="FFFFFF"/>
                </a:solidFill>
                <a:latin typeface="Georgia"/>
                <a:ea typeface="Georgia"/>
                <a:cs typeface="Georgia"/>
              </a:rPr>
              <a:t>Then shalt thou say unto them, Because your fathers have forsaken me, saith the LORD, and have walked after other gods, and have served them, and have worshipped them, and have forsaken me, and have not kept my law;</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16:12  |  Jeremiah 16:12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而且你們行惡比你們列祖更甚；因為各人隨從自己頑梗的惡心行事，甚至不聽從我，</a:t>
            </a:r>
          </a:p>
          <a:p xmlns:a="http://schemas.openxmlformats.org/drawingml/2006/main">
            <a:pPr algn="ctr">
              <a:buNone/>
            </a:pPr>
            <a:r>
              <a:rPr sz="2100">
                <a:solidFill>
                  <a:srgbClr val="FFFFFF"/>
                </a:solidFill>
                <a:latin typeface="Georgia"/>
                <a:ea typeface="Georgia"/>
                <a:cs typeface="Georgia"/>
              </a:rPr>
              <a:t>And ye have done worse than your fathers; for, behold, ye walk every one after the imagination of his evil heart, that they may not hearken unto 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16:13  |  Jeremiah 16:13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所以我必將你們從這地趕出，直趕到你們和你們列祖素不認識的地。你們在那裏必晝夜事奉別神，因為我必不向你們施恩。』」</a:t>
            </a:r>
          </a:p>
          <a:p xmlns:a="http://schemas.openxmlformats.org/drawingml/2006/main">
            <a:pPr algn="ctr">
              <a:buNone/>
            </a:pPr>
            <a:r>
              <a:rPr sz="2100">
                <a:solidFill>
                  <a:srgbClr val="FFFFFF"/>
                </a:solidFill>
                <a:latin typeface="Georgia"/>
                <a:ea typeface="Georgia"/>
                <a:cs typeface="Georgia"/>
              </a:rPr>
              <a:t>Therefore will I cast you out of this land into a land that ye know not, neither ye nor your fathers; and there shall ye serve other gods day and night; where I will not shew you favour.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16:14  |  Jeremiah 16:14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耶和華說：「日子將到，人必不再指着那領以色列人從埃及地上來之永生的耶和華起誓，</a:t>
            </a:r>
          </a:p>
          <a:p xmlns:a="http://schemas.openxmlformats.org/drawingml/2006/main">
            <a:pPr algn="ctr">
              <a:buNone/>
            </a:pPr>
            <a:r>
              <a:rPr sz="2100">
                <a:solidFill>
                  <a:srgbClr val="FFFFFF"/>
                </a:solidFill>
                <a:latin typeface="Georgia"/>
                <a:ea typeface="Georgia"/>
                <a:cs typeface="Georgia"/>
              </a:rPr>
              <a:t>Therefore, behold, the days come, saith the LORD, that it shall no more be said, The LORD liveth, that brought up the children of Israel out of the land of Egypt;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16:15  |  Jeremiah 16:15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卻要指着那領以色列人從北方之地，並趕他們到的各國上來之永生的耶和華起誓，並且我要領他們再入我從前賜給他們列祖之地。」</a:t>
            </a:r>
          </a:p>
          <a:p xmlns:a="http://schemas.openxmlformats.org/drawingml/2006/main">
            <a:pPr algn="ctr">
              <a:buNone/>
            </a:pPr>
            <a:r>
              <a:rPr sz="2100">
                <a:solidFill>
                  <a:srgbClr val="FFFFFF"/>
                </a:solidFill>
                <a:latin typeface="Georgia"/>
                <a:ea typeface="Georgia"/>
                <a:cs typeface="Georgia"/>
              </a:rPr>
              <a:t>But, The LORD liveth, that brought up the children of Israel from the land of the north, and from all the lands whither he had driven them: and I will bring them again into their land that I gave unto their fathers.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16:16  |  Jeremiah 16:16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耶和華說：「我要召許多打魚的把以色列人打上來，然後我要召許多打獵的，從各山上、各岡上、各石穴中獵取他們。</a:t>
            </a:r>
          </a:p>
          <a:p xmlns:a="http://schemas.openxmlformats.org/drawingml/2006/main">
            <a:pPr algn="ctr">
              <a:buNone/>
            </a:pPr>
            <a:r>
              <a:rPr sz="1800">
                <a:solidFill>
                  <a:srgbClr val="FFFFFF"/>
                </a:solidFill>
                <a:latin typeface="Georgia"/>
                <a:ea typeface="Georgia"/>
                <a:cs typeface="Georgia"/>
              </a:rPr>
              <a:t>Behold, I will send for many fishers, saith the LORD, and they shall fish them; and after will I send for many hunters, and they shall hunt them from every mountain, and from every hill, and out of the holes of the rocks.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16:17  |  Jeremiah 16:17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因我的眼目察看他們的一切行為；他們不能在我面前遮掩，他們的罪孽也不能在我眼前隱藏。</a:t>
            </a:r>
          </a:p>
          <a:p xmlns:a="http://schemas.openxmlformats.org/drawingml/2006/main">
            <a:pPr algn="ctr">
              <a:buNone/>
            </a:pPr>
            <a:r>
              <a:rPr sz="2400">
                <a:solidFill>
                  <a:srgbClr val="FFFFFF"/>
                </a:solidFill>
                <a:latin typeface="Georgia"/>
                <a:ea typeface="Georgia"/>
                <a:cs typeface="Georgia"/>
              </a:rPr>
              <a:t>For mine eyes are upon all their ways: they are not hid from my face, neither is their iniquity hid from mine eyes.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16:18  |  Jeremiah 16:18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我先要加倍報應他們的罪孽和罪惡；因為他們用可憎之屍玷污我的地土，又用可厭之物充滿我的產業。」</a:t>
            </a:r>
          </a:p>
          <a:p xmlns:a="http://schemas.openxmlformats.org/drawingml/2006/main">
            <a:pPr algn="ctr">
              <a:buNone/>
            </a:pPr>
            <a:r>
              <a:rPr sz="2100">
                <a:solidFill>
                  <a:srgbClr val="FFFFFF"/>
                </a:solidFill>
                <a:latin typeface="Georgia"/>
                <a:ea typeface="Georgia"/>
                <a:cs typeface="Georgia"/>
              </a:rPr>
              <a:t>And first I will recompense their iniquity and their sin double; because they have defiled my land, they have filled mine inheritance with the carcases of their detestable and abominable things.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16:19  |  Jeremiah 16:19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耶和華啊，你是我的力量， 是我的保障； 在苦難之日是我的避難所。 列國人必從地極來到你這裏， 說：我們列祖所承受的， 不過是虛假，是虛空無益之物。</a:t>
            </a:r>
          </a:p>
          <a:p xmlns:a="http://schemas.openxmlformats.org/drawingml/2006/main">
            <a:pPr algn="ctr">
              <a:buNone/>
            </a:pPr>
            <a:r>
              <a:rPr sz="1800">
                <a:solidFill>
                  <a:srgbClr val="FFFFFF"/>
                </a:solidFill>
                <a:latin typeface="Georgia"/>
                <a:ea typeface="Georgia"/>
                <a:cs typeface="Georgia"/>
              </a:rPr>
              <a:t>O LORD, my strength, and my fortress, and my refuge in the day of affliction, the Gentiles shall come unto thee from the ends of the earth, and shall say, Surely our fathers have inherited lies, vanity, and things wherein there is no profit.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16:20  |  Jeremiah 16:20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人豈可為自己製造神呢？ 其實這不是神。</a:t>
            </a:r>
          </a:p>
          <a:p xmlns:a="http://schemas.openxmlformats.org/drawingml/2006/main">
            <a:pPr algn="ctr">
              <a:buNone/>
            </a:pPr>
            <a:r>
              <a:rPr sz="2800">
                <a:solidFill>
                  <a:srgbClr val="FFFFFF"/>
                </a:solidFill>
                <a:latin typeface="Georgia"/>
                <a:ea typeface="Georgia"/>
                <a:cs typeface="Georgia"/>
              </a:rPr>
              <a:t>Shall a man make gods unto himself, and they are no gods?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16:21  |  Jeremiah 16:21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[耶和華]說：「我要使他們知道，就是這一次使他們知道我的手和我的能力。他們就知道我的名是耶和華了。」</a:t>
            </a:r>
          </a:p>
          <a:p xmlns:a="http://schemas.openxmlformats.org/drawingml/2006/main">
            <a:pPr algn="ctr">
              <a:buNone/>
            </a:pPr>
            <a:r>
              <a:rPr sz="2100">
                <a:solidFill>
                  <a:srgbClr val="FFFFFF"/>
                </a:solidFill>
                <a:latin typeface="Georgia"/>
                <a:ea typeface="Georgia"/>
                <a:cs typeface="Georgia"/>
              </a:rPr>
              <a:t>Therefore, behold, I will this once cause them to know, I will cause them to know mine hand and my might; and they shall know that my name is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2026-08-30T04:12:04.5260000Z</dcterms:created>
  <dcterms:modified xsi:type="dcterms:W3CDTF">2026-08-30T04:12:04.5260000Z</dcterms:modified>
</coreProperties>
</file>