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3148b97c871458b" /><Relationship Type="http://schemas.openxmlformats.org/officeDocument/2006/relationships/extended-properties" Target="/docProps/app.xml" Id="R35aeeb4a8863482f" /><Relationship Type="http://schemas.openxmlformats.org/officeDocument/2006/relationships/officeDocument" Target="/ppt/presentation.xml" Id="R26cec0aade2e42f1" /></Relationships>
</file>

<file path=ppt/presentation.xml><?xml version="1.0" encoding="utf-8"?>
<p:presentation xmlns:p="http://schemas.openxmlformats.org/presentationml/2006/main">
  <p:sldMasterIdLst>
    <p:sldMasterId xmlns:r="http://schemas.openxmlformats.org/officeDocument/2006/relationships" id="2147483648" r:id="Rfe53c4f605964c3a"/>
  </p:sldMasterIdLst>
  <p:notesMasterIdLst>
    <p:notesMasterId xmlns:r="http://schemas.openxmlformats.org/officeDocument/2006/relationships" r:id="R01a4195d96bb4ce6"/>
  </p:notesMasterIdLst>
  <p:sldIdLst>
    <p:sldId xmlns:r="http://schemas.openxmlformats.org/officeDocument/2006/relationships" id="256" r:id="R0cfaa5cd90eb4ab3"/>
    <p:sldId xmlns:r="http://schemas.openxmlformats.org/officeDocument/2006/relationships" id="257" r:id="R3cd6d571ee544f37"/>
    <p:sldId xmlns:r="http://schemas.openxmlformats.org/officeDocument/2006/relationships" id="258" r:id="R7935ecc8c4954909"/>
    <p:sldId xmlns:r="http://schemas.openxmlformats.org/officeDocument/2006/relationships" id="259" r:id="R61faa48c6c1948f1"/>
    <p:sldId xmlns:r="http://schemas.openxmlformats.org/officeDocument/2006/relationships" id="260" r:id="R8d0f26ecb11d4121"/>
    <p:sldId xmlns:r="http://schemas.openxmlformats.org/officeDocument/2006/relationships" id="261" r:id="Rffe1451407d34fba"/>
    <p:sldId xmlns:r="http://schemas.openxmlformats.org/officeDocument/2006/relationships" id="262" r:id="Rd9f44711becb46c3"/>
    <p:sldId xmlns:r="http://schemas.openxmlformats.org/officeDocument/2006/relationships" id="263" r:id="R78df79fec8d746e8"/>
    <p:sldId xmlns:r="http://schemas.openxmlformats.org/officeDocument/2006/relationships" id="264" r:id="R362758195d2f49b0"/>
    <p:sldId xmlns:r="http://schemas.openxmlformats.org/officeDocument/2006/relationships" id="265" r:id="R69a1b89f6e3d44e5"/>
    <p:sldId xmlns:r="http://schemas.openxmlformats.org/officeDocument/2006/relationships" id="266" r:id="R09f0a0eae03b4eef"/>
    <p:sldId xmlns:r="http://schemas.openxmlformats.org/officeDocument/2006/relationships" id="267" r:id="R100af37b9aeb4b55"/>
    <p:sldId xmlns:r="http://schemas.openxmlformats.org/officeDocument/2006/relationships" id="268" r:id="R5b5094ff530c4a9b"/>
    <p:sldId xmlns:r="http://schemas.openxmlformats.org/officeDocument/2006/relationships" id="269" r:id="R644e8aad936d4c68"/>
    <p:sldId xmlns:r="http://schemas.openxmlformats.org/officeDocument/2006/relationships" id="270" r:id="Ra401491c5d8e407c"/>
    <p:sldId xmlns:r="http://schemas.openxmlformats.org/officeDocument/2006/relationships" id="271" r:id="R50f0278d218941f9"/>
    <p:sldId xmlns:r="http://schemas.openxmlformats.org/officeDocument/2006/relationships" id="272" r:id="R826cfe8ae2c5466b"/>
    <p:sldId xmlns:r="http://schemas.openxmlformats.org/officeDocument/2006/relationships" id="273" r:id="Rf700415dff5c4abf"/>
    <p:sldId xmlns:r="http://schemas.openxmlformats.org/officeDocument/2006/relationships" id="274" r:id="R767a0d1b0a7e436d"/>
    <p:sldId xmlns:r="http://schemas.openxmlformats.org/officeDocument/2006/relationships" id="275" r:id="R39de32e59b3d428a"/>
    <p:sldId xmlns:r="http://schemas.openxmlformats.org/officeDocument/2006/relationships" id="276" r:id="R0080ad1a5738489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b4d206c918340a8" /><Relationship Type="http://schemas.openxmlformats.org/officeDocument/2006/relationships/slideMaster" Target="/ppt/slideMasters/slideMaster1.xml" Id="Rfe53c4f605964c3a" /><Relationship Type="http://schemas.openxmlformats.org/officeDocument/2006/relationships/notesMaster" Target="/ppt/notesMasters/notesMaster1.xml" Id="R01a4195d96bb4ce6" /><Relationship Type="http://schemas.openxmlformats.org/officeDocument/2006/relationships/presProps" Target="/ppt/presProps.xml" Id="R4d2b7459d75c46f7" /><Relationship Type="http://schemas.openxmlformats.org/officeDocument/2006/relationships/tableStyles" Target="/ppt/tableStyles.xml" Id="R225688e648de4858" /><Relationship Type="http://schemas.openxmlformats.org/officeDocument/2006/relationships/slide" Target="/ppt/slides/slide1.xml" Id="R0cfaa5cd90eb4ab3" /><Relationship Type="http://schemas.openxmlformats.org/officeDocument/2006/relationships/slide" Target="/ppt/slides/slide2.xml" Id="R3cd6d571ee544f37" /><Relationship Type="http://schemas.openxmlformats.org/officeDocument/2006/relationships/slide" Target="/ppt/slides/slide3.xml" Id="R7935ecc8c4954909" /><Relationship Type="http://schemas.openxmlformats.org/officeDocument/2006/relationships/slide" Target="/ppt/slides/slide4.xml" Id="R61faa48c6c1948f1" /><Relationship Type="http://schemas.openxmlformats.org/officeDocument/2006/relationships/slide" Target="/ppt/slides/slide5.xml" Id="R8d0f26ecb11d4121" /><Relationship Type="http://schemas.openxmlformats.org/officeDocument/2006/relationships/slide" Target="/ppt/slides/slide6.xml" Id="Rffe1451407d34fba" /><Relationship Type="http://schemas.openxmlformats.org/officeDocument/2006/relationships/slide" Target="/ppt/slides/slide7.xml" Id="Rd9f44711becb46c3" /><Relationship Type="http://schemas.openxmlformats.org/officeDocument/2006/relationships/slide" Target="/ppt/slides/slide8.xml" Id="R78df79fec8d746e8" /><Relationship Type="http://schemas.openxmlformats.org/officeDocument/2006/relationships/slide" Target="/ppt/slides/slide9.xml" Id="R362758195d2f49b0" /><Relationship Type="http://schemas.openxmlformats.org/officeDocument/2006/relationships/slide" Target="/ppt/slides/slide10.xml" Id="R69a1b89f6e3d44e5" /><Relationship Type="http://schemas.openxmlformats.org/officeDocument/2006/relationships/slide" Target="/ppt/slides/slide11.xml" Id="R09f0a0eae03b4eef" /><Relationship Type="http://schemas.openxmlformats.org/officeDocument/2006/relationships/slide" Target="/ppt/slides/slide12.xml" Id="R100af37b9aeb4b55" /><Relationship Type="http://schemas.openxmlformats.org/officeDocument/2006/relationships/slide" Target="/ppt/slides/slide13.xml" Id="R5b5094ff530c4a9b" /><Relationship Type="http://schemas.openxmlformats.org/officeDocument/2006/relationships/slide" Target="/ppt/slides/slide14.xml" Id="R644e8aad936d4c68" /><Relationship Type="http://schemas.openxmlformats.org/officeDocument/2006/relationships/slide" Target="/ppt/slides/slide15.xml" Id="Ra401491c5d8e407c" /><Relationship Type="http://schemas.openxmlformats.org/officeDocument/2006/relationships/slide" Target="/ppt/slides/slide16.xml" Id="R50f0278d218941f9" /><Relationship Type="http://schemas.openxmlformats.org/officeDocument/2006/relationships/slide" Target="/ppt/slides/slide17.xml" Id="R826cfe8ae2c5466b" /><Relationship Type="http://schemas.openxmlformats.org/officeDocument/2006/relationships/slide" Target="/ppt/slides/slide18.xml" Id="Rf700415dff5c4abf" /><Relationship Type="http://schemas.openxmlformats.org/officeDocument/2006/relationships/slide" Target="/ppt/slides/slide19.xml" Id="R767a0d1b0a7e436d" /><Relationship Type="http://schemas.openxmlformats.org/officeDocument/2006/relationships/slide" Target="/ppt/slides/slide20.xml" Id="R39de32e59b3d428a" /><Relationship Type="http://schemas.openxmlformats.org/officeDocument/2006/relationships/slide" Target="/ppt/slides/slide21.xml" Id="R0080ad1a5738489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5996331ec5c448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90734c4278c4523" /><Relationship Type="http://schemas.openxmlformats.org/officeDocument/2006/relationships/notesMaster" Target="/ppt/notesMasters/notesMaster1.xml" Id="Red0ae73e52344495" /></Relationships>
</file>

<file path=ppt/notesSlides/_rels/notesSlide2.xml.rels>&#65279;<?xml version="1.0" encoding="utf-8"?><Relationships xmlns="http://schemas.openxmlformats.org/package/2006/relationships"><Relationship Type="http://schemas.openxmlformats.org/officeDocument/2006/relationships/slide" Target="/ppt/slides/slide2.xml" Id="R65ec83746a504f88" /><Relationship Type="http://schemas.openxmlformats.org/officeDocument/2006/relationships/notesMaster" Target="/ppt/notesMasters/notesMaster1.xml" Id="Re506c047b8114451" /></Relationships>
</file>

<file path=ppt/notesSlides/_rels/notesSlide3.xml.rels>&#65279;<?xml version="1.0" encoding="utf-8"?><Relationships xmlns="http://schemas.openxmlformats.org/package/2006/relationships"><Relationship Type="http://schemas.openxmlformats.org/officeDocument/2006/relationships/slide" Target="/ppt/slides/slide3.xml" Id="R11f5737a0dfb43b9" /><Relationship Type="http://schemas.openxmlformats.org/officeDocument/2006/relationships/notesMaster" Target="/ppt/notesMasters/notesMaster1.xml" Id="Rdd005732f0164ea9" /></Relationships>
</file>

<file path=ppt/notesSlides/_rels/notesSlide4.xml.rels>&#65279;<?xml version="1.0" encoding="utf-8"?><Relationships xmlns="http://schemas.openxmlformats.org/package/2006/relationships"><Relationship Type="http://schemas.openxmlformats.org/officeDocument/2006/relationships/slide" Target="/ppt/slides/slide4.xml" Id="Rc47491573e974a11" /><Relationship Type="http://schemas.openxmlformats.org/officeDocument/2006/relationships/notesMaster" Target="/ppt/notesMasters/notesMaster1.xml" Id="Rd9a3acbce8a84d73" /></Relationships>
</file>

<file path=ppt/notesSlides/_rels/notesSlide5.xml.rels>&#65279;<?xml version="1.0" encoding="utf-8"?><Relationships xmlns="http://schemas.openxmlformats.org/package/2006/relationships"><Relationship Type="http://schemas.openxmlformats.org/officeDocument/2006/relationships/slide" Target="/ppt/slides/slide5.xml" Id="Rf2b353fbeb09433b" /><Relationship Type="http://schemas.openxmlformats.org/officeDocument/2006/relationships/notesMaster" Target="/ppt/notesMasters/notesMaster1.xml" Id="Rba27b524e43f445d" /></Relationships>
</file>

<file path=ppt/notesSlides/_rels/notesSlide6.xml.rels>&#65279;<?xml version="1.0" encoding="utf-8"?><Relationships xmlns="http://schemas.openxmlformats.org/package/2006/relationships"><Relationship Type="http://schemas.openxmlformats.org/officeDocument/2006/relationships/slide" Target="/ppt/slides/slide6.xml" Id="Rc10d66713edd4c46" /><Relationship Type="http://schemas.openxmlformats.org/officeDocument/2006/relationships/notesMaster" Target="/ppt/notesMasters/notesMaster1.xml" Id="R10e27e0029c44b55" /></Relationships>
</file>

<file path=ppt/notesSlides/_rels/notesSlide7.xml.rels>&#65279;<?xml version="1.0" encoding="utf-8"?><Relationships xmlns="http://schemas.openxmlformats.org/package/2006/relationships"><Relationship Type="http://schemas.openxmlformats.org/officeDocument/2006/relationships/slide" Target="/ppt/slides/slide7.xml" Id="R7f77b34e12174637" /><Relationship Type="http://schemas.openxmlformats.org/officeDocument/2006/relationships/notesMaster" Target="/ppt/notesMasters/notesMaster1.xml" Id="R4c470b3979bd4142" /></Relationships>
</file>

<file path=ppt/notesSlides/_rels/notesSlide8.xml.rels>&#65279;<?xml version="1.0" encoding="utf-8"?><Relationships xmlns="http://schemas.openxmlformats.org/package/2006/relationships"><Relationship Type="http://schemas.openxmlformats.org/officeDocument/2006/relationships/slide" Target="/ppt/slides/slide8.xml" Id="R717512b799544975" /><Relationship Type="http://schemas.openxmlformats.org/officeDocument/2006/relationships/notesMaster" Target="/ppt/notesMasters/notesMaster1.xml" Id="Rb0c229f64ebf4351" /></Relationships>
</file>

<file path=ppt/notesSlides/_rels/notesSlide9.xml.rels>&#65279;<?xml version="1.0" encoding="utf-8"?><Relationships xmlns="http://schemas.openxmlformats.org/package/2006/relationships"><Relationship Type="http://schemas.openxmlformats.org/officeDocument/2006/relationships/slide" Target="/ppt/slides/slide9.xml" Id="Rfb49cf708b0e4c48" /><Relationship Type="http://schemas.openxmlformats.org/officeDocument/2006/relationships/notesMaster" Target="/ppt/notesMasters/notesMaster1.xml" Id="R01a3bb661e0a426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46faa063fb84e97" /><Relationship Type="http://schemas.openxmlformats.org/officeDocument/2006/relationships/notesMaster" Target="/ppt/notesMasters/notesMaster1.xml" Id="Rc2227e4b4c78447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4c2fbd25b0747dc" /><Relationship Type="http://schemas.openxmlformats.org/officeDocument/2006/relationships/notesMaster" Target="/ppt/notesMasters/notesMaster1.xml" Id="R2177994879644bf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6d95830f8384a1d" /><Relationship Type="http://schemas.openxmlformats.org/officeDocument/2006/relationships/notesMaster" Target="/ppt/notesMasters/notesMaster1.xml" Id="Rcde50d5a6c804da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c9ea5a8a3234ef1" /><Relationship Type="http://schemas.openxmlformats.org/officeDocument/2006/relationships/notesMaster" Target="/ppt/notesMasters/notesMaster1.xml" Id="R7970b35916264ce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0c895cf6e4b4aec" /><Relationship Type="http://schemas.openxmlformats.org/officeDocument/2006/relationships/notesMaster" Target="/ppt/notesMasters/notesMaster1.xml" Id="R32d29827205942f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572b2e7e9914a89" /><Relationship Type="http://schemas.openxmlformats.org/officeDocument/2006/relationships/notesMaster" Target="/ppt/notesMasters/notesMaster1.xml" Id="R933a915b6fa34bf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8598df0e09e4ccf" /><Relationship Type="http://schemas.openxmlformats.org/officeDocument/2006/relationships/notesMaster" Target="/ppt/notesMasters/notesMaster1.xml" Id="R04fb0e4b9024495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f82a220b71a4d9d" /><Relationship Type="http://schemas.openxmlformats.org/officeDocument/2006/relationships/notesMaster" Target="/ppt/notesMasters/notesMaster1.xml" Id="R5767e38be7254bd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b8dfc75612a4783" /><Relationship Type="http://schemas.openxmlformats.org/officeDocument/2006/relationships/notesMaster" Target="/ppt/notesMasters/notesMaster1.xml" Id="R2235d4d4f38f468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e39051d16d94733" /><Relationship Type="http://schemas.openxmlformats.org/officeDocument/2006/relationships/notesMaster" Target="/ppt/notesMasters/notesMaster1.xml" Id="R4129825380c4411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2541e1f8e504b12" /><Relationship Type="http://schemas.openxmlformats.org/officeDocument/2006/relationships/notesMaster" Target="/ppt/notesMasters/notesMaster1.xml" Id="R3bc5bf499656460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c395ecbe6464c3e" /><Relationship Type="http://schemas.openxmlformats.org/officeDocument/2006/relationships/notesMaster" Target="/ppt/notesMasters/notesMaster1.xml" Id="Re28bcbd31f54405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9c2e019046443b4" /><Relationship Type="http://schemas.openxmlformats.org/officeDocument/2006/relationships/image" Target="/ppt/media/image.png" Id="Rf919ab0a7698447e" /><Relationship Type="http://schemas.openxmlformats.org/officeDocument/2006/relationships/image" Target="/ppt/media/image2.png" Id="R78b9305f3375412f" /><Relationship Type="http://schemas.openxmlformats.org/officeDocument/2006/relationships/image" Target="/ppt/media/image.jpeg" Id="Ra7aa7a67e63e476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dbba2f8f5ad41c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919ab0a7698447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8b9305f3375412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7aa7a67e63e476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7312891908a4a2d" /><Relationship Type="http://schemas.openxmlformats.org/officeDocument/2006/relationships/slideLayout" Target="/ppt/slideLayouts/slideLayout1.xml" Id="R7cfd7b81997c4b2f" /><Relationship Type="http://schemas.openxmlformats.org/officeDocument/2006/relationships/slideLayout" Target="/ppt/slideLayouts/slideLayout2.xml" Id="Rfd220a78caaa428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cfd7b81997c4b2f"/>
    <p:sldLayoutId xmlns:r="http://schemas.openxmlformats.org/officeDocument/2006/relationships" id="2147483650" r:id="Rfd220a78caaa428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b071020240a4c46" /><Relationship Type="http://schemas.openxmlformats.org/officeDocument/2006/relationships/notesSlide" Target="/ppt/notesSlides/notesSlide1.xml" Id="Rf180b579fb06491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1900f4be5e54df2" /><Relationship Type="http://schemas.openxmlformats.org/officeDocument/2006/relationships/notesSlide" Target="/ppt/notesSlides/notesSlide2.xml" Id="R4c942a5f1831437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f6182e52e6b4dfc" /><Relationship Type="http://schemas.openxmlformats.org/officeDocument/2006/relationships/notesSlide" Target="/ppt/notesSlides/notesSlide3.xml" Id="Rc2b381a2885f4a3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4ad163498bb4fbb" /><Relationship Type="http://schemas.openxmlformats.org/officeDocument/2006/relationships/notesSlide" Target="/ppt/notesSlides/notesSlide4.xml" Id="R2113818db3b84f9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332a12e90534647" /><Relationship Type="http://schemas.openxmlformats.org/officeDocument/2006/relationships/notesSlide" Target="/ppt/notesSlides/notesSlide5.xml" Id="R0c9b7ee56da14ba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e1323d9c07c40fb" /><Relationship Type="http://schemas.openxmlformats.org/officeDocument/2006/relationships/notesSlide" Target="/ppt/notesSlides/notesSlide6.xml" Id="R708faa07b016462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c6fa61e301a4ada" /><Relationship Type="http://schemas.openxmlformats.org/officeDocument/2006/relationships/notesSlide" Target="/ppt/notesSlides/notesSlide7.xml" Id="Ra4e20ab6648b43b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da8b9dd6c854b34" /><Relationship Type="http://schemas.openxmlformats.org/officeDocument/2006/relationships/notesSlide" Target="/ppt/notesSlides/notesSlide8.xml" Id="Ra5bc18d0e11c4c8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77b8d989f3a40dc" /><Relationship Type="http://schemas.openxmlformats.org/officeDocument/2006/relationships/notesSlide" Target="/ppt/notesSlides/notesSlide9.xml" Id="R83b4d05a9093427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11be43d9a9e49c1" /><Relationship Type="http://schemas.openxmlformats.org/officeDocument/2006/relationships/notesSlide" Target="/ppt/notesSlides/notesSlide10.xml" Id="Ra7ecc579f590486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f8cd4a8dbb14607" /><Relationship Type="http://schemas.openxmlformats.org/officeDocument/2006/relationships/notesSlide" Target="/ppt/notesSlides/notesSlide11.xml" Id="R2ffdfabf9e0044a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1098890726c4451" /><Relationship Type="http://schemas.openxmlformats.org/officeDocument/2006/relationships/notesSlide" Target="/ppt/notesSlides/notesSlide12.xml" Id="R8e2b305cc419422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678b1f3cea848f8" /><Relationship Type="http://schemas.openxmlformats.org/officeDocument/2006/relationships/notesSlide" Target="/ppt/notesSlides/notesSlide13.xml" Id="Re250732d6d50413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cfc291f3c93437b" /><Relationship Type="http://schemas.openxmlformats.org/officeDocument/2006/relationships/notesSlide" Target="/ppt/notesSlides/notesSlide14.xml" Id="Rc89aa8c66f11450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a3aa8e4ece94398" /><Relationship Type="http://schemas.openxmlformats.org/officeDocument/2006/relationships/notesSlide" Target="/ppt/notesSlides/notesSlide15.xml" Id="R4d6eaea9a9634da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8146e77e2214d1b" /><Relationship Type="http://schemas.openxmlformats.org/officeDocument/2006/relationships/notesSlide" Target="/ppt/notesSlides/notesSlide16.xml" Id="Rd87b8806b51743e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f897ad346954a0b" /><Relationship Type="http://schemas.openxmlformats.org/officeDocument/2006/relationships/notesSlide" Target="/ppt/notesSlides/notesSlide17.xml" Id="Raa2683d4f7b1417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8579480e4b346c8" /><Relationship Type="http://schemas.openxmlformats.org/officeDocument/2006/relationships/notesSlide" Target="/ppt/notesSlides/notesSlide18.xml" Id="R2e2d9e242229411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b8d1829a663484f" /><Relationship Type="http://schemas.openxmlformats.org/officeDocument/2006/relationships/notesSlide" Target="/ppt/notesSlides/notesSlide19.xml" Id="R481df6fbff5c4eb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9bf7592628241fe" /><Relationship Type="http://schemas.openxmlformats.org/officeDocument/2006/relationships/notesSlide" Target="/ppt/notesSlides/notesSlide20.xml" Id="R542d51feb6e344d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8f4a89cfce4441d" /><Relationship Type="http://schemas.openxmlformats.org/officeDocument/2006/relationships/notesSlide" Target="/ppt/notesSlides/notesSlide21.xml" Id="Rd34a68f56e334ea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啟示錄第14章</a:t>
            </a:r>
          </a:p>
          <a:p xmlns:a="http://schemas.openxmlformats.org/drawingml/2006/main">
            <a:pPr algn="ctr">
              <a:buNone/>
            </a:pPr>
            <a:r>
              <a:rPr sz="2000">
                <a:solidFill>
                  <a:srgbClr val="FFFFFF"/>
                </a:solidFill>
                <a:latin typeface="Georgia"/>
                <a:ea typeface="Georgia"/>
                <a:cs typeface="Georgia"/>
              </a:rPr>
              <a:t>Revelation 14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14:1  |  Revelation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我又觀看，見羔羊站在錫安山，同他又有十四萬四千人，都有他的名和他父的名寫在額上。</a:t>
            </a:r>
          </a:p>
          <a:p xmlns:a="http://schemas.openxmlformats.org/drawingml/2006/main">
            <a:pPr algn="ctr">
              <a:buNone/>
            </a:pPr>
            <a:r>
              <a:rPr sz="2100">
                <a:solidFill>
                  <a:srgbClr val="FFFFFF"/>
                </a:solidFill>
                <a:latin typeface="Georgia"/>
                <a:ea typeface="Georgia"/>
                <a:cs typeface="Georgia"/>
              </a:rPr>
              <a:t>And I looked, and, lo, a Lamb stood on the mount Sion, and with him an hundred forty and four thousand, having his Father’s name written in their foreheads.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14:2  |  Revelation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我聽見從天上有聲音，像眾水的聲音和大雷的聲音，並且我所聽見的好像彈琴的所彈的琴聲。</a:t>
            </a:r>
          </a:p>
          <a:p xmlns:a="http://schemas.openxmlformats.org/drawingml/2006/main">
            <a:pPr algn="ctr">
              <a:buNone/>
            </a:pPr>
            <a:r>
              <a:rPr sz="2100">
                <a:solidFill>
                  <a:srgbClr val="FFFFFF"/>
                </a:solidFill>
                <a:latin typeface="Georgia"/>
                <a:ea typeface="Georgia"/>
                <a:cs typeface="Georgia"/>
              </a:rPr>
              <a:t>And I heard a voice from heaven, as the voice of many waters, and as the voice of a great thunder: and I heard the voice of harpers harping with their harps: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14:3  |  Revelation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他們在寶座前，並在四活物和眾長老前唱歌，彷彿是新歌；除了從地上買來的那十四萬四千人以外，沒有人能學這歌。</a:t>
            </a:r>
          </a:p>
          <a:p xmlns:a="http://schemas.openxmlformats.org/drawingml/2006/main">
            <a:pPr algn="ctr">
              <a:buNone/>
            </a:pPr>
            <a:r>
              <a:rPr sz="2100">
                <a:solidFill>
                  <a:srgbClr val="FFFFFF"/>
                </a:solidFill>
                <a:latin typeface="Georgia"/>
                <a:ea typeface="Georgia"/>
                <a:cs typeface="Georgia"/>
              </a:rPr>
              <a:t>And they sung as it were a new song before the throne, and before the four beasts, and the elders: and no man could learn that song but the hundred and forty and four thousand, which were redeemed from the earth.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14:4  |  Revelation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這些人未曾沾染婦女，他們原是童身。羔羊無論往哪裏去，他們都跟隨他。他們是從人間買來的，作初熟的果子歸與神和羔羊。</a:t>
            </a:r>
          </a:p>
          <a:p xmlns:a="http://schemas.openxmlformats.org/drawingml/2006/main">
            <a:pPr algn="ctr">
              <a:buNone/>
            </a:pPr>
            <a:r>
              <a:rPr sz="2100">
                <a:solidFill>
                  <a:srgbClr val="FFFFFF"/>
                </a:solidFill>
                <a:latin typeface="Georgia"/>
                <a:ea typeface="Georgia"/>
                <a:cs typeface="Georgia"/>
              </a:rPr>
              <a:t>These are they which were not defiled with women; for they are virgins. These are they which follow the Lamb whithersoever he goeth. These were redeemed from among men, being the firstfruits unto God and to the Lamb.</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14:5  |  Revelation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在他們口中察不出謊言來；他們是沒有瑕疵的。</a:t>
            </a:r>
          </a:p>
          <a:p xmlns:a="http://schemas.openxmlformats.org/drawingml/2006/main">
            <a:pPr algn="ctr">
              <a:buNone/>
            </a:pPr>
            <a:r>
              <a:rPr sz="2400">
                <a:solidFill>
                  <a:srgbClr val="FFFFFF"/>
                </a:solidFill>
                <a:latin typeface="Georgia"/>
                <a:ea typeface="Georgia"/>
                <a:cs typeface="Georgia"/>
              </a:rPr>
              <a:t>And in their mouth was found no guile: for they are without fault before the throne of God.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14:6  |  Revelation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我又看見另有一位天使飛在空中，有永遠的福音要傳給住在地上的人，就是各國、各族、各方、各民。</a:t>
            </a:r>
          </a:p>
          <a:p xmlns:a="http://schemas.openxmlformats.org/drawingml/2006/main">
            <a:pPr algn="ctr">
              <a:buNone/>
            </a:pPr>
            <a:r>
              <a:rPr sz="2100">
                <a:solidFill>
                  <a:srgbClr val="FFFFFF"/>
                </a:solidFill>
                <a:latin typeface="Georgia"/>
                <a:ea typeface="Georgia"/>
                <a:cs typeface="Georgia"/>
              </a:rPr>
              <a:t>And I saw another angel fly in the midst of heaven, having the everlasting gospel to preach unto them that dwell on the earth, and to every nation, and kindred, and tongue, and people,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14:7  |  Revelation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他大聲說：「應當敬畏神，將榮耀歸給他！因他施行審判的時候已經到了。應當敬拜那創造天地海和眾水泉源的。」</a:t>
            </a:r>
          </a:p>
          <a:p xmlns:a="http://schemas.openxmlformats.org/drawingml/2006/main">
            <a:pPr algn="ctr">
              <a:buNone/>
            </a:pPr>
            <a:r>
              <a:rPr sz="2100">
                <a:solidFill>
                  <a:srgbClr val="FFFFFF"/>
                </a:solidFill>
                <a:latin typeface="Georgia"/>
                <a:ea typeface="Georgia"/>
                <a:cs typeface="Georgia"/>
              </a:rPr>
              <a:t>Saying with a loud voice, Fear God, and give glory to him; for the hour of his judgment is come: and worship him that made heaven, and earth, and the sea, and the fountains of waters.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14:8  |  Revelation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又有第二位天使接着說：「叫萬民喝邪淫、大怒之酒的巴比倫大城傾倒了！傾倒了！」</a:t>
            </a:r>
          </a:p>
          <a:p xmlns:a="http://schemas.openxmlformats.org/drawingml/2006/main">
            <a:pPr algn="ctr">
              <a:buNone/>
            </a:pPr>
            <a:r>
              <a:rPr sz="2100">
                <a:solidFill>
                  <a:srgbClr val="FFFFFF"/>
                </a:solidFill>
                <a:latin typeface="Georgia"/>
                <a:ea typeface="Georgia"/>
                <a:cs typeface="Georgia"/>
              </a:rPr>
              <a:t>And there followed another angel, saying, Babylon is fallen, is fallen, that great city, because she made all nations drink of the wine of the wrath of her fornication.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14:9  |  Revelation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又有第三位天使接着他們，大聲說：「若有人拜獸和獸像，在額上或在手上受了印記，</a:t>
            </a:r>
          </a:p>
          <a:p xmlns:a="http://schemas.openxmlformats.org/drawingml/2006/main">
            <a:pPr algn="ctr">
              <a:buNone/>
            </a:pPr>
            <a:r>
              <a:rPr sz="2100">
                <a:solidFill>
                  <a:srgbClr val="FFFFFF"/>
                </a:solidFill>
                <a:latin typeface="Georgia"/>
                <a:ea typeface="Georgia"/>
                <a:cs typeface="Georgia"/>
              </a:rPr>
              <a:t>And the third angel followed them, saying with a loud voice, If any man worship the beast and his image, and receive his mark in his forehead, or in his hand,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14:10  |  Revelation 14:10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這人也必喝神大怒的酒；此酒斟在神忿怒的杯中純一不雜。他要在聖天使和羔羊面前，在火與硫磺之中受痛苦。</a:t>
            </a:r>
          </a:p>
          <a:p xmlns:a="http://schemas.openxmlformats.org/drawingml/2006/main">
            <a:pPr algn="ctr">
              <a:buNone/>
            </a:pPr>
            <a:r>
              <a:rPr sz="1800">
                <a:solidFill>
                  <a:srgbClr val="FFFFFF"/>
                </a:solidFill>
                <a:latin typeface="Georgia"/>
                <a:ea typeface="Georgia"/>
                <a:cs typeface="Georgia"/>
              </a:rPr>
              <a:t>The same shall drink of the wine of the wrath of God, which is poured out without mixture into the cup of his indignation; and he shall be tormented with fire and brimstone in the presence of the holy angels, and in the presence of the Lamb:</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14:11  |  Revelation 14:11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他受痛苦的煙往上冒，直到永永遠遠。那些拜獸和獸像，受牠名之印記的，晝夜不得安寧。」</a:t>
            </a:r>
          </a:p>
          <a:p xmlns:a="http://schemas.openxmlformats.org/drawingml/2006/main">
            <a:pPr algn="ctr">
              <a:buNone/>
            </a:pPr>
            <a:r>
              <a:rPr sz="2100">
                <a:solidFill>
                  <a:srgbClr val="FFFFFF"/>
                </a:solidFill>
                <a:latin typeface="Georgia"/>
                <a:ea typeface="Georgia"/>
                <a:cs typeface="Georgia"/>
              </a:rPr>
              <a:t>And the smoke of their torment ascendeth up for ever and ever: and they have no rest day nor night, who worship the beast and his image, and whosoever receiveth the mark of his name.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14:12  |  Revelation 14:12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聖徒的忍耐就在此；他們是守神誡命和耶穌真道的。</a:t>
            </a:r>
          </a:p>
          <a:p xmlns:a="http://schemas.openxmlformats.org/drawingml/2006/main">
            <a:pPr algn="ctr">
              <a:buNone/>
            </a:pPr>
            <a:r>
              <a:rPr sz="2400">
                <a:solidFill>
                  <a:srgbClr val="FFFFFF"/>
                </a:solidFill>
                <a:latin typeface="Georgia"/>
                <a:ea typeface="Georgia"/>
                <a:cs typeface="Georgia"/>
              </a:rPr>
              <a:t>Here is the patience of the saints: here are they that keep the commandments of God, and the faith of Jesus.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14:13  |  Revelation 14:13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我聽見從天上有聲音說：「你要寫下：從今以後，在主裏面而死的人有福了！」[聖]靈說：「是的，他們息了自己的勞苦，做工的果效也隨着他們。」</a:t>
            </a:r>
          </a:p>
          <a:p xmlns:a="http://schemas.openxmlformats.org/drawingml/2006/main">
            <a:pPr algn="ctr">
              <a:buNone/>
            </a:pPr>
            <a:r>
              <a:rPr sz="2100">
                <a:solidFill>
                  <a:srgbClr val="FFFFFF"/>
                </a:solidFill>
                <a:latin typeface="Georgia"/>
                <a:ea typeface="Georgia"/>
                <a:cs typeface="Georgia"/>
              </a:rPr>
              <a:t>And I heard a voice from heaven saying unto me, Write, Blessed are the dead which die in the Lord from henceforth: Yea, saith the Spirit, that they may rest from their labours; and their works do follow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14:14  |  Revelation 14:14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我又觀看，見有一片白雲，雲上坐着一位好像人子，頭上戴着金冠冕，手裏拿着快鐮刀。</a:t>
            </a:r>
          </a:p>
          <a:p xmlns:a="http://schemas.openxmlformats.org/drawingml/2006/main">
            <a:pPr algn="ctr">
              <a:buNone/>
            </a:pPr>
            <a:r>
              <a:rPr sz="2100">
                <a:solidFill>
                  <a:srgbClr val="FFFFFF"/>
                </a:solidFill>
                <a:latin typeface="Georgia"/>
                <a:ea typeface="Georgia"/>
                <a:cs typeface="Georgia"/>
              </a:rPr>
              <a:t>And I looked, and behold a white cloud, and upon the cloud one sat like unto the Son of man, having on his head a golden crown, and in his hand a sharp sickle.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14:15  |  Revelation 14:15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又有一位天使從殿中出來，向那坐在雲上的大聲喊着說：「伸出你的鐮刀來收割；因為收割的時候已經到了，地上的莊稼已經熟透了。」</a:t>
            </a:r>
          </a:p>
          <a:p xmlns:a="http://schemas.openxmlformats.org/drawingml/2006/main">
            <a:pPr algn="ctr">
              <a:buNone/>
            </a:pPr>
            <a:r>
              <a:rPr sz="2100">
                <a:solidFill>
                  <a:srgbClr val="FFFFFF"/>
                </a:solidFill>
                <a:latin typeface="Georgia"/>
                <a:ea typeface="Georgia"/>
                <a:cs typeface="Georgia"/>
              </a:rPr>
              <a:t>And another angel came out of the temple, crying with a loud voice to him that sat on the cloud, Thrust in thy sickle, and reap: for the time is come for thee to reap; for the harvest of the earth is ripe.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14:16  |  Revelation 14:16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那坐在雲上的，就把鐮刀扔在地上，地上的莊稼就被收割了。</a:t>
            </a:r>
          </a:p>
          <a:p xmlns:a="http://schemas.openxmlformats.org/drawingml/2006/main">
            <a:pPr algn="ctr">
              <a:buNone/>
            </a:pPr>
            <a:r>
              <a:rPr sz="2400">
                <a:solidFill>
                  <a:srgbClr val="FFFFFF"/>
                </a:solidFill>
                <a:latin typeface="Georgia"/>
                <a:ea typeface="Georgia"/>
                <a:cs typeface="Georgia"/>
              </a:rPr>
              <a:t>And he that sat on the cloud thrust in his sickle on the earth; and the earth was reaped.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14:17  |  Revelation 14:17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又有一位天使從天上的殿中出來，他也拿着快鐮刀。</a:t>
            </a:r>
          </a:p>
          <a:p xmlns:a="http://schemas.openxmlformats.org/drawingml/2006/main">
            <a:pPr algn="ctr">
              <a:buNone/>
            </a:pPr>
            <a:r>
              <a:rPr sz="2400">
                <a:solidFill>
                  <a:srgbClr val="FFFFFF"/>
                </a:solidFill>
                <a:latin typeface="Georgia"/>
                <a:ea typeface="Georgia"/>
                <a:cs typeface="Georgia"/>
              </a:rPr>
              <a:t>And another angel came out of the temple which is in heaven, he also having a sharp sickle.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14:18  |  Revelation 14:18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又有一位天使從祭壇中出來，是有權柄管火的，向拿着快鐮刀的大聲喊着說：「伸出快鐮刀來，收取地上葡萄樹的果子，因為葡萄熟透了！」</a:t>
            </a:r>
          </a:p>
          <a:p xmlns:a="http://schemas.openxmlformats.org/drawingml/2006/main">
            <a:pPr algn="ctr">
              <a:buNone/>
            </a:pPr>
            <a:r>
              <a:rPr sz="1800">
                <a:solidFill>
                  <a:srgbClr val="FFFFFF"/>
                </a:solidFill>
                <a:latin typeface="Georgia"/>
                <a:ea typeface="Georgia"/>
                <a:cs typeface="Georgia"/>
              </a:rPr>
              <a:t>And another angel came out from the altar, which had power over fire; and cried with a loud cry to him that had the sharp sickle, saying, Thrust in thy sharp sickle, and gather the clusters of the vine of the earth; for her grapes are fully ripe.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14:19  |  Revelation 14:19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那天使就把鐮刀扔在地上，收取了地上的葡萄，丟在神忿怒的大酒醡中。</a:t>
            </a:r>
          </a:p>
          <a:p xmlns:a="http://schemas.openxmlformats.org/drawingml/2006/main">
            <a:pPr algn="ctr">
              <a:buNone/>
            </a:pPr>
            <a:r>
              <a:rPr sz="2400">
                <a:solidFill>
                  <a:srgbClr val="FFFFFF"/>
                </a:solidFill>
                <a:latin typeface="Georgia"/>
                <a:ea typeface="Georgia"/>
                <a:cs typeface="Georgia"/>
              </a:rPr>
              <a:t>And the angel thrust in his sickle into the earth, and gathered the vine of the earth, and cast it into the great winepress of the wrath of God.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14:20  |  Revelation 14:20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那酒醡踹在城外，就有血從酒醡裏流出來，高到馬的嚼環，遠有六百里。</a:t>
            </a:r>
          </a:p>
          <a:p xmlns:a="http://schemas.openxmlformats.org/drawingml/2006/main">
            <a:pPr algn="ctr">
              <a:buNone/>
            </a:pPr>
            <a:r>
              <a:rPr sz="2100">
                <a:solidFill>
                  <a:srgbClr val="FFFFFF"/>
                </a:solidFill>
                <a:latin typeface="Georgia"/>
                <a:ea typeface="Georgia"/>
                <a:cs typeface="Georgia"/>
              </a:rPr>
              <a:t>And the winepress was trodden without the city, and blood came out of the winepress, even unto the horse bridles, by the space of a thousand and six hundred furlongs.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2026-08-30T06:43:41.1410000Z</dcterms:created>
  <dcterms:modified xsi:type="dcterms:W3CDTF">2026-08-30T06:43:41.1410000Z</dcterms:modified>
</coreProperties>
</file>