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6043915a4cb4014" /><Relationship Type="http://schemas.openxmlformats.org/officeDocument/2006/relationships/extended-properties" Target="/docProps/app.xml" Id="Rf1317cbedf5648d8" /><Relationship Type="http://schemas.openxmlformats.org/officeDocument/2006/relationships/officeDocument" Target="/ppt/presentation.xml" Id="R7d28750426f84d84" /></Relationships>
</file>

<file path=ppt/presentation.xml><?xml version="1.0" encoding="utf-8"?>
<p:presentation xmlns:p="http://schemas.openxmlformats.org/presentationml/2006/main">
  <p:sldMasterIdLst>
    <p:sldMasterId xmlns:r="http://schemas.openxmlformats.org/officeDocument/2006/relationships" id="2147483648" r:id="R4e9b948b084e4e59"/>
  </p:sldMasterIdLst>
  <p:notesMasterIdLst>
    <p:notesMasterId xmlns:r="http://schemas.openxmlformats.org/officeDocument/2006/relationships" r:id="Rd79cab7cc7c64c0c"/>
  </p:notesMasterIdLst>
  <p:sldIdLst>
    <p:sldId xmlns:r="http://schemas.openxmlformats.org/officeDocument/2006/relationships" id="256" r:id="R27c16c5ede784b0d"/>
    <p:sldId xmlns:r="http://schemas.openxmlformats.org/officeDocument/2006/relationships" id="257" r:id="Rfb2f5eb31ff64f2e"/>
    <p:sldId xmlns:r="http://schemas.openxmlformats.org/officeDocument/2006/relationships" id="258" r:id="Rddd44896583f4969"/>
    <p:sldId xmlns:r="http://schemas.openxmlformats.org/officeDocument/2006/relationships" id="259" r:id="R57f688af21c749ed"/>
    <p:sldId xmlns:r="http://schemas.openxmlformats.org/officeDocument/2006/relationships" id="260" r:id="R04b7f16925344f01"/>
    <p:sldId xmlns:r="http://schemas.openxmlformats.org/officeDocument/2006/relationships" id="261" r:id="R9c1e23a8f2914d40"/>
    <p:sldId xmlns:r="http://schemas.openxmlformats.org/officeDocument/2006/relationships" id="262" r:id="R4038885a481e4c0d"/>
    <p:sldId xmlns:r="http://schemas.openxmlformats.org/officeDocument/2006/relationships" id="263" r:id="Rc73e53888ea947c6"/>
    <p:sldId xmlns:r="http://schemas.openxmlformats.org/officeDocument/2006/relationships" id="264" r:id="R83f8fdcb32fc4826"/>
    <p:sldId xmlns:r="http://schemas.openxmlformats.org/officeDocument/2006/relationships" id="265" r:id="R41beb766c0f54071"/>
    <p:sldId xmlns:r="http://schemas.openxmlformats.org/officeDocument/2006/relationships" id="266" r:id="R5f3e89aebc154b20"/>
    <p:sldId xmlns:r="http://schemas.openxmlformats.org/officeDocument/2006/relationships" id="267" r:id="Rc2281d241d094419"/>
    <p:sldId xmlns:r="http://schemas.openxmlformats.org/officeDocument/2006/relationships" id="268" r:id="R3656a69128e74d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1756855c054084" /><Relationship Type="http://schemas.openxmlformats.org/officeDocument/2006/relationships/slideMaster" Target="/ppt/slideMasters/slideMaster1.xml" Id="R4e9b948b084e4e59" /><Relationship Type="http://schemas.openxmlformats.org/officeDocument/2006/relationships/notesMaster" Target="/ppt/notesMasters/notesMaster1.xml" Id="Rd79cab7cc7c64c0c" /><Relationship Type="http://schemas.openxmlformats.org/officeDocument/2006/relationships/presProps" Target="/ppt/presProps.xml" Id="R8536b8c0c9cf44da" /><Relationship Type="http://schemas.openxmlformats.org/officeDocument/2006/relationships/tableStyles" Target="/ppt/tableStyles.xml" Id="R64b77dd6d1004cc8" /><Relationship Type="http://schemas.openxmlformats.org/officeDocument/2006/relationships/slide" Target="/ppt/slides/slide1.xml" Id="R27c16c5ede784b0d" /><Relationship Type="http://schemas.openxmlformats.org/officeDocument/2006/relationships/slide" Target="/ppt/slides/slide2.xml" Id="Rfb2f5eb31ff64f2e" /><Relationship Type="http://schemas.openxmlformats.org/officeDocument/2006/relationships/slide" Target="/ppt/slides/slide3.xml" Id="Rddd44896583f4969" /><Relationship Type="http://schemas.openxmlformats.org/officeDocument/2006/relationships/slide" Target="/ppt/slides/slide4.xml" Id="R57f688af21c749ed" /><Relationship Type="http://schemas.openxmlformats.org/officeDocument/2006/relationships/slide" Target="/ppt/slides/slide5.xml" Id="R04b7f16925344f01" /><Relationship Type="http://schemas.openxmlformats.org/officeDocument/2006/relationships/slide" Target="/ppt/slides/slide6.xml" Id="R9c1e23a8f2914d40" /><Relationship Type="http://schemas.openxmlformats.org/officeDocument/2006/relationships/slide" Target="/ppt/slides/slide7.xml" Id="R4038885a481e4c0d" /><Relationship Type="http://schemas.openxmlformats.org/officeDocument/2006/relationships/slide" Target="/ppt/slides/slide8.xml" Id="Rc73e53888ea947c6" /><Relationship Type="http://schemas.openxmlformats.org/officeDocument/2006/relationships/slide" Target="/ppt/slides/slide9.xml" Id="R83f8fdcb32fc4826" /><Relationship Type="http://schemas.openxmlformats.org/officeDocument/2006/relationships/slide" Target="/ppt/slides/slide10.xml" Id="R41beb766c0f54071" /><Relationship Type="http://schemas.openxmlformats.org/officeDocument/2006/relationships/slide" Target="/ppt/slides/slide11.xml" Id="R5f3e89aebc154b20" /><Relationship Type="http://schemas.openxmlformats.org/officeDocument/2006/relationships/slide" Target="/ppt/slides/slide12.xml" Id="Rc2281d241d094419" /><Relationship Type="http://schemas.openxmlformats.org/officeDocument/2006/relationships/slide" Target="/ppt/slides/slide13.xml" Id="R3656a69128e74d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2a75586a00457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7a4d6e492b4dc9" /><Relationship Type="http://schemas.openxmlformats.org/officeDocument/2006/relationships/notesMaster" Target="/ppt/notesMasters/notesMaster1.xml" Id="R0ed770f87ead48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ef21a9666c54e7f" /><Relationship Type="http://schemas.openxmlformats.org/officeDocument/2006/relationships/notesMaster" Target="/ppt/notesMasters/notesMaster1.xml" Id="R2c43e8e2316348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7dc79649da40d9" /><Relationship Type="http://schemas.openxmlformats.org/officeDocument/2006/relationships/notesMaster" Target="/ppt/notesMasters/notesMaster1.xml" Id="R14b3ec4f283c4ff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e953856960b4771" /><Relationship Type="http://schemas.openxmlformats.org/officeDocument/2006/relationships/notesMaster" Target="/ppt/notesMasters/notesMaster1.xml" Id="R4265944f827c499c" /></Relationships>
</file>

<file path=ppt/notesSlides/_rels/notesSlide5.xml.rels>&#65279;<?xml version="1.0" encoding="utf-8"?><Relationships xmlns="http://schemas.openxmlformats.org/package/2006/relationships"><Relationship Type="http://schemas.openxmlformats.org/officeDocument/2006/relationships/slide" Target="/ppt/slides/slide5.xml" Id="R844787e362584aa3" /><Relationship Type="http://schemas.openxmlformats.org/officeDocument/2006/relationships/notesMaster" Target="/ppt/notesMasters/notesMaster1.xml" Id="R596f5e51bcd348a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912480580e4f2f" /><Relationship Type="http://schemas.openxmlformats.org/officeDocument/2006/relationships/notesMaster" Target="/ppt/notesMasters/notesMaster1.xml" Id="Rd256439092ae4350"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b0b35e30cb4229" /><Relationship Type="http://schemas.openxmlformats.org/officeDocument/2006/relationships/notesMaster" Target="/ppt/notesMasters/notesMaster1.xml" Id="R69b90f03d0ef430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cd3770ac7e54284" /><Relationship Type="http://schemas.openxmlformats.org/officeDocument/2006/relationships/notesMaster" Target="/ppt/notesMasters/notesMaster1.xml" Id="R83b98b34c8ff4d50" /></Relationships>
</file>

<file path=ppt/notesSlides/_rels/notesSlide9.xml.rels>&#65279;<?xml version="1.0" encoding="utf-8"?><Relationships xmlns="http://schemas.openxmlformats.org/package/2006/relationships"><Relationship Type="http://schemas.openxmlformats.org/officeDocument/2006/relationships/slide" Target="/ppt/slides/slide9.xml" Id="Ra653305f71cf4e28" /><Relationship Type="http://schemas.openxmlformats.org/officeDocument/2006/relationships/notesMaster" Target="/ppt/notesMasters/notesMaster1.xml" Id="R8e1f63484cdc477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9843a941594640" /><Relationship Type="http://schemas.openxmlformats.org/officeDocument/2006/relationships/notesMaster" Target="/ppt/notesMasters/notesMaster1.xml" Id="Rd465257358484ab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2917b9758d645c3" /><Relationship Type="http://schemas.openxmlformats.org/officeDocument/2006/relationships/notesMaster" Target="/ppt/notesMasters/notesMaster1.xml" Id="Rc7b70741d2994a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dc83215c8ad4679" /><Relationship Type="http://schemas.openxmlformats.org/officeDocument/2006/relationships/notesMaster" Target="/ppt/notesMasters/notesMaster1.xml" Id="R57337c2943a04a4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061b09db6646a5" /><Relationship Type="http://schemas.openxmlformats.org/officeDocument/2006/relationships/notesMaster" Target="/ppt/notesMasters/notesMaster1.xml" Id="R37992f6851f84b4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d5e0708bcf49cb" /><Relationship Type="http://schemas.openxmlformats.org/officeDocument/2006/relationships/image" Target="/ppt/media/image.png" Id="Rc05d2386c44243a1" /><Relationship Type="http://schemas.openxmlformats.org/officeDocument/2006/relationships/image" Target="/ppt/media/image2.png" Id="R3416f63a2e454b18" /><Relationship Type="http://schemas.openxmlformats.org/officeDocument/2006/relationships/image" Target="/ppt/media/image.jpeg" Id="R2bcef54b393c40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79b376125aa46d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5d2386c44243a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416f63a2e454b1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bcef54b393c405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bfb862506e4926" /><Relationship Type="http://schemas.openxmlformats.org/officeDocument/2006/relationships/slideLayout" Target="/ppt/slideLayouts/slideLayout1.xml" Id="Rce691d70eef54a1d" /><Relationship Type="http://schemas.openxmlformats.org/officeDocument/2006/relationships/slideLayout" Target="/ppt/slideLayouts/slideLayout2.xml" Id="R73b09c9794734d2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e691d70eef54a1d"/>
    <p:sldLayoutId xmlns:r="http://schemas.openxmlformats.org/officeDocument/2006/relationships" id="2147483650" r:id="R73b09c9794734d2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0b3420bce134573" /><Relationship Type="http://schemas.openxmlformats.org/officeDocument/2006/relationships/notesSlide" Target="/ppt/notesSlides/notesSlide1.xml" Id="R86ac240ba1f740e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3c4c8a3dc3441c7" /><Relationship Type="http://schemas.openxmlformats.org/officeDocument/2006/relationships/notesSlide" Target="/ppt/notesSlides/notesSlide2.xml" Id="Rdc8adc08ee65405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fed7d3839874766" /><Relationship Type="http://schemas.openxmlformats.org/officeDocument/2006/relationships/notesSlide" Target="/ppt/notesSlides/notesSlide3.xml" Id="Rda2f9ebcc1024e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3e84900ebf44996" /><Relationship Type="http://schemas.openxmlformats.org/officeDocument/2006/relationships/notesSlide" Target="/ppt/notesSlides/notesSlide4.xml" Id="R0910c3fd3b7842c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bbed2e0968448f5" /><Relationship Type="http://schemas.openxmlformats.org/officeDocument/2006/relationships/notesSlide" Target="/ppt/notesSlides/notesSlide5.xml" Id="R5909ddc8912b4bc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50c07faa3274fce" /><Relationship Type="http://schemas.openxmlformats.org/officeDocument/2006/relationships/notesSlide" Target="/ppt/notesSlides/notesSlide6.xml" Id="Rdaa3eef6846c42a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ec4f4cdca434f0d" /><Relationship Type="http://schemas.openxmlformats.org/officeDocument/2006/relationships/notesSlide" Target="/ppt/notesSlides/notesSlide7.xml" Id="R3193f7b559c042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e007cb771ed402e" /><Relationship Type="http://schemas.openxmlformats.org/officeDocument/2006/relationships/notesSlide" Target="/ppt/notesSlides/notesSlide8.xml" Id="R0533649d0c4143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626e9109d4d4680" /><Relationship Type="http://schemas.openxmlformats.org/officeDocument/2006/relationships/notesSlide" Target="/ppt/notesSlides/notesSlide9.xml" Id="R86791fa5112c486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ffafdc4e92f4d59" /><Relationship Type="http://schemas.openxmlformats.org/officeDocument/2006/relationships/notesSlide" Target="/ppt/notesSlides/notesSlide10.xml" Id="Ra454c58a7ceb497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f76cc6428b4a60" /><Relationship Type="http://schemas.openxmlformats.org/officeDocument/2006/relationships/notesSlide" Target="/ppt/notesSlides/notesSlide11.xml" Id="R2bc39de73ec345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501e5862c9f4956" /><Relationship Type="http://schemas.openxmlformats.org/officeDocument/2006/relationships/notesSlide" Target="/ppt/notesSlides/notesSlide12.xml" Id="R5a4be1fbeee14c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b7617a213bf4976" /><Relationship Type="http://schemas.openxmlformats.org/officeDocument/2006/relationships/notesSlide" Target="/ppt/notesSlides/notesSlide13.xml" Id="R5402bb6852e549f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以賽亞書第56章</a:t>
            </a:r>
          </a:p>
          <a:p xmlns:a="http://schemas.openxmlformats.org/drawingml/2006/main">
            <a:pPr algn="ctr">
              <a:buNone/>
            </a:pPr>
            <a:r>
              <a:rPr sz="2000">
                <a:solidFill>
                  <a:srgbClr val="FFFFFF"/>
                </a:solidFill>
                <a:latin typeface="Georgia"/>
                <a:ea typeface="Georgia"/>
                <a:cs typeface="Georgia"/>
              </a:rPr>
              <a:t>Isaiah 56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56:1  |  Isaiah 56:1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你們當守公平，行公義； 因我的救恩臨近， 我的公義將要顯現。</a:t>
            </a:r>
          </a:p>
          <a:p xmlns:a="http://schemas.openxmlformats.org/drawingml/2006/main">
            <a:pPr algn="ctr">
              <a:buNone/>
            </a:pPr>
            <a:r>
              <a:rPr sz="2400">
                <a:solidFill>
                  <a:srgbClr val="FFFFFF"/>
                </a:solidFill>
                <a:latin typeface="Georgia"/>
                <a:ea typeface="Georgia"/>
                <a:cs typeface="Georgia"/>
              </a:rPr>
              <a:t>Thus saith the LORD, Keep ye judgment, and do justice: for my salvation is near to come, and my righteousness to be revealed.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56:2  |  Isaiah 56:2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謹守安息日而不干犯， 禁止己手而不作惡； 如此行、如此持守的人便為有福。</a:t>
            </a:r>
          </a:p>
          <a:p xmlns:a="http://schemas.openxmlformats.org/drawingml/2006/main">
            <a:pPr algn="ctr">
              <a:buNone/>
            </a:pPr>
            <a:r>
              <a:rPr sz="2100">
                <a:solidFill>
                  <a:srgbClr val="FFFFFF"/>
                </a:solidFill>
                <a:latin typeface="Georgia"/>
                <a:ea typeface="Georgia"/>
                <a:cs typeface="Georgia"/>
              </a:rPr>
              <a:t>Blessed is the man that doeth this, and the son of man that layeth hold on it; that keepeth the sabbath from polluting it, and keepeth his hand from doing any evil.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56:3  |  Isaiah 56:3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與耶和華聯合的外邦人不要說： 耶和華必定將我從他民中分別出來。 太監也不要說：我是枯樹。</a:t>
            </a:r>
          </a:p>
          <a:p xmlns:a="http://schemas.openxmlformats.org/drawingml/2006/main">
            <a:pPr algn="ctr">
              <a:buNone/>
            </a:pPr>
            <a:r>
              <a:rPr sz="2100">
                <a:solidFill>
                  <a:srgbClr val="FFFFFF"/>
                </a:solidFill>
                <a:latin typeface="Georgia"/>
                <a:ea typeface="Georgia"/>
                <a:cs typeface="Georgia"/>
              </a:rPr>
              <a:t>Neither let the son of the stranger, that hath joined himself to the LORD, speak, saying, The LORD hath utterly separated me from his people: neither let the eunuch say, Behold, I am a dry tree.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56:4  |  Isaiah 56:4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因為耶和華如此說： 那些謹守我的安息日， 揀選我所喜悅的事， 持守我約的太監，</a:t>
            </a:r>
          </a:p>
          <a:p xmlns:a="http://schemas.openxmlformats.org/drawingml/2006/main">
            <a:pPr algn="ctr">
              <a:buNone/>
            </a:pPr>
            <a:r>
              <a:rPr sz="2400">
                <a:solidFill>
                  <a:srgbClr val="FFFFFF"/>
                </a:solidFill>
                <a:latin typeface="Georgia"/>
                <a:ea typeface="Georgia"/>
                <a:cs typeface="Georgia"/>
              </a:rPr>
              <a:t>For thus saith the LORD unto the eunuchs that keep my sabbaths, and choose the things that please me, and take hold of my covenant;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56:5  |  Isaiah 56:5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我必使他們在我殿中， 在我牆內，有記念，有名號， 比有兒女的更美。 我必賜他們永遠的名，不能剪除。</a:t>
            </a:r>
          </a:p>
          <a:p xmlns:a="http://schemas.openxmlformats.org/drawingml/2006/main">
            <a:pPr algn="ctr">
              <a:buNone/>
            </a:pPr>
            <a:r>
              <a:rPr sz="2100">
                <a:solidFill>
                  <a:srgbClr val="FFFFFF"/>
                </a:solidFill>
                <a:latin typeface="Georgia"/>
                <a:ea typeface="Georgia"/>
                <a:cs typeface="Georgia"/>
              </a:rPr>
              <a:t>Even unto them will I give in mine house and within my walls a place and a name better than of sons and of daughters: I will give them an everlasting name, that shall not be cut off.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56:6  |  Isaiah 56:6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還有那些與耶和華聯合的外邦人， 要事奉他，要愛耶和華的名， 要作他的僕人－ 就是凡守安息日不干犯， 又持守他約的人。</a:t>
            </a:r>
          </a:p>
          <a:p xmlns:a="http://schemas.openxmlformats.org/drawingml/2006/main">
            <a:pPr algn="ctr">
              <a:buNone/>
            </a:pPr>
            <a:r>
              <a:rPr sz="2100">
                <a:solidFill>
                  <a:srgbClr val="FFFFFF"/>
                </a:solidFill>
                <a:latin typeface="Georgia"/>
                <a:ea typeface="Georgia"/>
                <a:cs typeface="Georgia"/>
              </a:rPr>
              <a:t>Also the sons of the stranger, that join themselves to the LORD, to serve him, and to love the name of the LORD, to be his servants, every one that keepeth the sabbath from polluting it, and taketh hold of my covenant;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56:7  |  Isaiah 56:7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我必領他們到我的聖山， 使他們在禱告我的殿中喜樂。 他們的燔祭和[平安]祭， 在我壇上必蒙悅納， 因我的殿必稱為萬民禱告的殿。</a:t>
            </a:r>
          </a:p>
          <a:p xmlns:a="http://schemas.openxmlformats.org/drawingml/2006/main">
            <a:pPr algn="ctr">
              <a:buNone/>
            </a:pPr>
            <a:r>
              <a:rPr sz="1800">
                <a:solidFill>
                  <a:srgbClr val="FFFFFF"/>
                </a:solidFill>
                <a:latin typeface="Georgia"/>
                <a:ea typeface="Georgia"/>
                <a:cs typeface="Georgia"/>
              </a:rPr>
              <a:t>Even them will I bring to my holy mountain, and make them joyful in my house of prayer: their burnt offerings and their sacrifices shall be accepted upon mine altar; for mine house shall be called an house of prayer for all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56:8  |  Isaiah 56:8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 就是招聚以色列被趕散的，說： 在這被招聚的人以外， 我還要招聚[別人]歸併他們。</a:t>
            </a:r>
          </a:p>
          <a:p xmlns:a="http://schemas.openxmlformats.org/drawingml/2006/main">
            <a:pPr algn="ctr">
              <a:buNone/>
            </a:pPr>
            <a:r>
              <a:rPr sz="2400">
                <a:solidFill>
                  <a:srgbClr val="FFFFFF"/>
                </a:solidFill>
                <a:latin typeface="Georgia"/>
                <a:ea typeface="Georgia"/>
                <a:cs typeface="Georgia"/>
              </a:rPr>
              <a:t>The Lord GOD which gathereth the outcasts of Israel saith, Yet will I gather others to him, beside those that are gathered unto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56:9  |  Isaiah 56:9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田野的諸獸都來吞吃吧！ 林中的諸獸也要如此。</a:t>
            </a:r>
          </a:p>
          <a:p xmlns:a="http://schemas.openxmlformats.org/drawingml/2006/main">
            <a:pPr algn="ctr">
              <a:buNone/>
            </a:pPr>
            <a:r>
              <a:rPr sz="2800">
                <a:solidFill>
                  <a:srgbClr val="FFFFFF"/>
                </a:solidFill>
                <a:latin typeface="Georgia"/>
                <a:ea typeface="Georgia"/>
                <a:cs typeface="Georgia"/>
              </a:rPr>
              <a:t>All ye beasts of the field, come to devour, yea, all ye beasts in the forest.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56:10  |  Isaiah 56:10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他看守的人是瞎眼的， 都沒有知識， 都是啞巴狗，不能叫喚； 但知做夢，躺臥，貪睡，</a:t>
            </a:r>
          </a:p>
          <a:p xmlns:a="http://schemas.openxmlformats.org/drawingml/2006/main">
            <a:pPr algn="ctr">
              <a:buNone/>
            </a:pPr>
            <a:r>
              <a:rPr sz="2400">
                <a:solidFill>
                  <a:srgbClr val="FFFFFF"/>
                </a:solidFill>
                <a:latin typeface="Georgia"/>
                <a:ea typeface="Georgia"/>
                <a:cs typeface="Georgia"/>
              </a:rPr>
              <a:t>His watchmen are blind: they are all ignorant, they are all dumb dogs, they cannot bark; sleeping, lying down, loving to slumber.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56:11  |  Isaiah 56:11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這些狗貪食，不知飽足。 這些牧人不能明白－ 各人偏行己路， 各從各方求自己的利益。</a:t>
            </a:r>
          </a:p>
          <a:p xmlns:a="http://schemas.openxmlformats.org/drawingml/2006/main">
            <a:pPr algn="ctr">
              <a:buNone/>
            </a:pPr>
            <a:r>
              <a:rPr sz="2100">
                <a:solidFill>
                  <a:srgbClr val="FFFFFF"/>
                </a:solidFill>
                <a:latin typeface="Georgia"/>
                <a:ea typeface="Georgia"/>
                <a:cs typeface="Georgia"/>
              </a:rPr>
              <a:t>Yea, they are greedy dogs which can never have enough, and they are shepherds that cannot understand: they all look to their own way, every one for his gain, from his quarter.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56:12  |  Isaiah 56:12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他們說：來吧！我去拿酒， 我們飽飲濃酒； 明日必和今日一樣， 就是[宴樂]無量極大之日。</a:t>
            </a:r>
          </a:p>
          <a:p xmlns:a="http://schemas.openxmlformats.org/drawingml/2006/main">
            <a:pPr algn="ctr">
              <a:buNone/>
            </a:pPr>
            <a:r>
              <a:rPr sz="2400">
                <a:solidFill>
                  <a:srgbClr val="FFFFFF"/>
                </a:solidFill>
                <a:latin typeface="Georgia"/>
                <a:ea typeface="Georgia"/>
                <a:cs typeface="Georgia"/>
              </a:rPr>
              <a:t>Come ye, say they, I will fetch wine, and we will fill ourselves with strong drink; and to morrow shall be as this day, and much more abundant.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2026-08-30T04:00:01.0050000Z</dcterms:created>
  <dcterms:modified xsi:type="dcterms:W3CDTF">2026-08-30T04:00:01.0050000Z</dcterms:modified>
</coreProperties>
</file>