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75bddb944024d87" /><Relationship Type="http://schemas.openxmlformats.org/officeDocument/2006/relationships/extended-properties" Target="/docProps/app.xml" Id="R273f6b82e44d4fff" /><Relationship Type="http://schemas.openxmlformats.org/officeDocument/2006/relationships/officeDocument" Target="/ppt/presentation.xml" Id="R63deb07df1b14a21" /></Relationships>
</file>

<file path=ppt/presentation.xml><?xml version="1.0" encoding="utf-8"?>
<p:presentation xmlns:p="http://schemas.openxmlformats.org/presentationml/2006/main">
  <p:sldMasterIdLst>
    <p:sldMasterId xmlns:r="http://schemas.openxmlformats.org/officeDocument/2006/relationships" id="2147483648" r:id="Rdd245159a2844956"/>
  </p:sldMasterIdLst>
  <p:notesMasterIdLst>
    <p:notesMasterId xmlns:r="http://schemas.openxmlformats.org/officeDocument/2006/relationships" r:id="Rfba2ea1c6ad545a3"/>
  </p:notesMasterIdLst>
  <p:sldIdLst>
    <p:sldId xmlns:r="http://schemas.openxmlformats.org/officeDocument/2006/relationships" id="256" r:id="Rdb980f7125154ec2"/>
    <p:sldId xmlns:r="http://schemas.openxmlformats.org/officeDocument/2006/relationships" id="257" r:id="R648de9d0d6284e2a"/>
    <p:sldId xmlns:r="http://schemas.openxmlformats.org/officeDocument/2006/relationships" id="258" r:id="Rff5c80cfdacd4a12"/>
    <p:sldId xmlns:r="http://schemas.openxmlformats.org/officeDocument/2006/relationships" id="259" r:id="R9901a93eaa6f4992"/>
    <p:sldId xmlns:r="http://schemas.openxmlformats.org/officeDocument/2006/relationships" id="260" r:id="R13d8891940924025"/>
    <p:sldId xmlns:r="http://schemas.openxmlformats.org/officeDocument/2006/relationships" id="261" r:id="Rfa92148812124dcd"/>
    <p:sldId xmlns:r="http://schemas.openxmlformats.org/officeDocument/2006/relationships" id="262" r:id="R779d903321684a04"/>
    <p:sldId xmlns:r="http://schemas.openxmlformats.org/officeDocument/2006/relationships" id="263" r:id="Rb9c646b6d61c4230"/>
    <p:sldId xmlns:r="http://schemas.openxmlformats.org/officeDocument/2006/relationships" id="264" r:id="R7d046a622c674b30"/>
    <p:sldId xmlns:r="http://schemas.openxmlformats.org/officeDocument/2006/relationships" id="265" r:id="Rb31c960f28e54ad2"/>
    <p:sldId xmlns:r="http://schemas.openxmlformats.org/officeDocument/2006/relationships" id="266" r:id="Reab20e3d9c9746c9"/>
    <p:sldId xmlns:r="http://schemas.openxmlformats.org/officeDocument/2006/relationships" id="267" r:id="R0311735e6d954ed8"/>
    <p:sldId xmlns:r="http://schemas.openxmlformats.org/officeDocument/2006/relationships" id="268" r:id="Rb8f399ce4d5e4f31"/>
    <p:sldId xmlns:r="http://schemas.openxmlformats.org/officeDocument/2006/relationships" id="269" r:id="R866af06fe47c44ea"/>
    <p:sldId xmlns:r="http://schemas.openxmlformats.org/officeDocument/2006/relationships" id="270" r:id="Reae4a6b1a68e48e0"/>
    <p:sldId xmlns:r="http://schemas.openxmlformats.org/officeDocument/2006/relationships" id="271" r:id="R1712d926db394407"/>
    <p:sldId xmlns:r="http://schemas.openxmlformats.org/officeDocument/2006/relationships" id="272" r:id="R24f252987b354c1f"/>
    <p:sldId xmlns:r="http://schemas.openxmlformats.org/officeDocument/2006/relationships" id="273" r:id="R7ea2c8f41eb34109"/>
    <p:sldId xmlns:r="http://schemas.openxmlformats.org/officeDocument/2006/relationships" id="274" r:id="R90e8817bf4244e8c"/>
    <p:sldId xmlns:r="http://schemas.openxmlformats.org/officeDocument/2006/relationships" id="275" r:id="R612bddc9445744af"/>
    <p:sldId xmlns:r="http://schemas.openxmlformats.org/officeDocument/2006/relationships" id="276" r:id="Rc7a52452357f4ae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62efdc291fe4259" /><Relationship Type="http://schemas.openxmlformats.org/officeDocument/2006/relationships/slideMaster" Target="/ppt/slideMasters/slideMaster1.xml" Id="Rdd245159a2844956" /><Relationship Type="http://schemas.openxmlformats.org/officeDocument/2006/relationships/notesMaster" Target="/ppt/notesMasters/notesMaster1.xml" Id="Rfba2ea1c6ad545a3" /><Relationship Type="http://schemas.openxmlformats.org/officeDocument/2006/relationships/presProps" Target="/ppt/presProps.xml" Id="R2b670f44cd034fd8" /><Relationship Type="http://schemas.openxmlformats.org/officeDocument/2006/relationships/tableStyles" Target="/ppt/tableStyles.xml" Id="Rbf7b081b4b6a406b" /><Relationship Type="http://schemas.openxmlformats.org/officeDocument/2006/relationships/slide" Target="/ppt/slides/slide1.xml" Id="Rdb980f7125154ec2" /><Relationship Type="http://schemas.openxmlformats.org/officeDocument/2006/relationships/slide" Target="/ppt/slides/slide2.xml" Id="R648de9d0d6284e2a" /><Relationship Type="http://schemas.openxmlformats.org/officeDocument/2006/relationships/slide" Target="/ppt/slides/slide3.xml" Id="Rff5c80cfdacd4a12" /><Relationship Type="http://schemas.openxmlformats.org/officeDocument/2006/relationships/slide" Target="/ppt/slides/slide4.xml" Id="R9901a93eaa6f4992" /><Relationship Type="http://schemas.openxmlformats.org/officeDocument/2006/relationships/slide" Target="/ppt/slides/slide5.xml" Id="R13d8891940924025" /><Relationship Type="http://schemas.openxmlformats.org/officeDocument/2006/relationships/slide" Target="/ppt/slides/slide6.xml" Id="Rfa92148812124dcd" /><Relationship Type="http://schemas.openxmlformats.org/officeDocument/2006/relationships/slide" Target="/ppt/slides/slide7.xml" Id="R779d903321684a04" /><Relationship Type="http://schemas.openxmlformats.org/officeDocument/2006/relationships/slide" Target="/ppt/slides/slide8.xml" Id="Rb9c646b6d61c4230" /><Relationship Type="http://schemas.openxmlformats.org/officeDocument/2006/relationships/slide" Target="/ppt/slides/slide9.xml" Id="R7d046a622c674b30" /><Relationship Type="http://schemas.openxmlformats.org/officeDocument/2006/relationships/slide" Target="/ppt/slides/slide10.xml" Id="Rb31c960f28e54ad2" /><Relationship Type="http://schemas.openxmlformats.org/officeDocument/2006/relationships/slide" Target="/ppt/slides/slide11.xml" Id="Reab20e3d9c9746c9" /><Relationship Type="http://schemas.openxmlformats.org/officeDocument/2006/relationships/slide" Target="/ppt/slides/slide12.xml" Id="R0311735e6d954ed8" /><Relationship Type="http://schemas.openxmlformats.org/officeDocument/2006/relationships/slide" Target="/ppt/slides/slide13.xml" Id="Rb8f399ce4d5e4f31" /><Relationship Type="http://schemas.openxmlformats.org/officeDocument/2006/relationships/slide" Target="/ppt/slides/slide14.xml" Id="R866af06fe47c44ea" /><Relationship Type="http://schemas.openxmlformats.org/officeDocument/2006/relationships/slide" Target="/ppt/slides/slide15.xml" Id="Reae4a6b1a68e48e0" /><Relationship Type="http://schemas.openxmlformats.org/officeDocument/2006/relationships/slide" Target="/ppt/slides/slide16.xml" Id="R1712d926db394407" /><Relationship Type="http://schemas.openxmlformats.org/officeDocument/2006/relationships/slide" Target="/ppt/slides/slide17.xml" Id="R24f252987b354c1f" /><Relationship Type="http://schemas.openxmlformats.org/officeDocument/2006/relationships/slide" Target="/ppt/slides/slide18.xml" Id="R7ea2c8f41eb34109" /><Relationship Type="http://schemas.openxmlformats.org/officeDocument/2006/relationships/slide" Target="/ppt/slides/slide19.xml" Id="R90e8817bf4244e8c" /><Relationship Type="http://schemas.openxmlformats.org/officeDocument/2006/relationships/slide" Target="/ppt/slides/slide20.xml" Id="R612bddc9445744af" /><Relationship Type="http://schemas.openxmlformats.org/officeDocument/2006/relationships/slide" Target="/ppt/slides/slide21.xml" Id="Rc7a52452357f4ae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34f7d977b6947f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b0ab7df230740eb" /><Relationship Type="http://schemas.openxmlformats.org/officeDocument/2006/relationships/notesMaster" Target="/ppt/notesMasters/notesMaster1.xml" Id="R8676b519ec7447b2" /></Relationships>
</file>

<file path=ppt/notesSlides/_rels/notesSlide2.xml.rels>&#65279;<?xml version="1.0" encoding="utf-8"?><Relationships xmlns="http://schemas.openxmlformats.org/package/2006/relationships"><Relationship Type="http://schemas.openxmlformats.org/officeDocument/2006/relationships/slide" Target="/ppt/slides/slide2.xml" Id="R4338403f3f05494c" /><Relationship Type="http://schemas.openxmlformats.org/officeDocument/2006/relationships/notesMaster" Target="/ppt/notesMasters/notesMaster1.xml" Id="Re4d2ba66557c424f" /></Relationships>
</file>

<file path=ppt/notesSlides/_rels/notesSlide3.xml.rels>&#65279;<?xml version="1.0" encoding="utf-8"?><Relationships xmlns="http://schemas.openxmlformats.org/package/2006/relationships"><Relationship Type="http://schemas.openxmlformats.org/officeDocument/2006/relationships/slide" Target="/ppt/slides/slide3.xml" Id="R86780c9cee4640ba" /><Relationship Type="http://schemas.openxmlformats.org/officeDocument/2006/relationships/notesMaster" Target="/ppt/notesMasters/notesMaster1.xml" Id="R3a9112b0fd7c48f2" /></Relationships>
</file>

<file path=ppt/notesSlides/_rels/notesSlide4.xml.rels>&#65279;<?xml version="1.0" encoding="utf-8"?><Relationships xmlns="http://schemas.openxmlformats.org/package/2006/relationships"><Relationship Type="http://schemas.openxmlformats.org/officeDocument/2006/relationships/slide" Target="/ppt/slides/slide4.xml" Id="Rc2db4411073f43fe" /><Relationship Type="http://schemas.openxmlformats.org/officeDocument/2006/relationships/notesMaster" Target="/ppt/notesMasters/notesMaster1.xml" Id="Redfc805900b144a1" /></Relationships>
</file>

<file path=ppt/notesSlides/_rels/notesSlide5.xml.rels>&#65279;<?xml version="1.0" encoding="utf-8"?><Relationships xmlns="http://schemas.openxmlformats.org/package/2006/relationships"><Relationship Type="http://schemas.openxmlformats.org/officeDocument/2006/relationships/slide" Target="/ppt/slides/slide5.xml" Id="Re8351a47e4df47f7" /><Relationship Type="http://schemas.openxmlformats.org/officeDocument/2006/relationships/notesMaster" Target="/ppt/notesMasters/notesMaster1.xml" Id="Rac9d44cba7fd4ba2" /></Relationships>
</file>

<file path=ppt/notesSlides/_rels/notesSlide6.xml.rels>&#65279;<?xml version="1.0" encoding="utf-8"?><Relationships xmlns="http://schemas.openxmlformats.org/package/2006/relationships"><Relationship Type="http://schemas.openxmlformats.org/officeDocument/2006/relationships/slide" Target="/ppt/slides/slide6.xml" Id="R89af4913e6194ae4" /><Relationship Type="http://schemas.openxmlformats.org/officeDocument/2006/relationships/notesMaster" Target="/ppt/notesMasters/notesMaster1.xml" Id="Rceb5a40e899b4259" /></Relationships>
</file>

<file path=ppt/notesSlides/_rels/notesSlide7.xml.rels>&#65279;<?xml version="1.0" encoding="utf-8"?><Relationships xmlns="http://schemas.openxmlformats.org/package/2006/relationships"><Relationship Type="http://schemas.openxmlformats.org/officeDocument/2006/relationships/slide" Target="/ppt/slides/slide7.xml" Id="Rda49db05be654da9" /><Relationship Type="http://schemas.openxmlformats.org/officeDocument/2006/relationships/notesMaster" Target="/ppt/notesMasters/notesMaster1.xml" Id="Rbec66f052f2b4d8c" /></Relationships>
</file>

<file path=ppt/notesSlides/_rels/notesSlide8.xml.rels>&#65279;<?xml version="1.0" encoding="utf-8"?><Relationships xmlns="http://schemas.openxmlformats.org/package/2006/relationships"><Relationship Type="http://schemas.openxmlformats.org/officeDocument/2006/relationships/slide" Target="/ppt/slides/slide8.xml" Id="R3fa73ba5b0a249d0" /><Relationship Type="http://schemas.openxmlformats.org/officeDocument/2006/relationships/notesMaster" Target="/ppt/notesMasters/notesMaster1.xml" Id="Rf490270e4de54b29" /></Relationships>
</file>

<file path=ppt/notesSlides/_rels/notesSlide9.xml.rels>&#65279;<?xml version="1.0" encoding="utf-8"?><Relationships xmlns="http://schemas.openxmlformats.org/package/2006/relationships"><Relationship Type="http://schemas.openxmlformats.org/officeDocument/2006/relationships/slide" Target="/ppt/slides/slide9.xml" Id="R843c5c74ca6c463d" /><Relationship Type="http://schemas.openxmlformats.org/officeDocument/2006/relationships/notesMaster" Target="/ppt/notesMasters/notesMaster1.xml" Id="R5a48b0c5c98c4f3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93030d04044469d" /><Relationship Type="http://schemas.openxmlformats.org/officeDocument/2006/relationships/notesMaster" Target="/ppt/notesMasters/notesMaster1.xml" Id="Rbe408cb8b4ac42f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f38dc57c7e84390" /><Relationship Type="http://schemas.openxmlformats.org/officeDocument/2006/relationships/notesMaster" Target="/ppt/notesMasters/notesMaster1.xml" Id="Ra4879268be86452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95b1044a99045df" /><Relationship Type="http://schemas.openxmlformats.org/officeDocument/2006/relationships/notesMaster" Target="/ppt/notesMasters/notesMaster1.xml" Id="Rc6d824123b4d47c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aacf9085ed046f4" /><Relationship Type="http://schemas.openxmlformats.org/officeDocument/2006/relationships/notesMaster" Target="/ppt/notesMasters/notesMaster1.xml" Id="R6bcd47a0672c45d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03ad1a6bd7b4b6f" /><Relationship Type="http://schemas.openxmlformats.org/officeDocument/2006/relationships/notesMaster" Target="/ppt/notesMasters/notesMaster1.xml" Id="Ra486a7bbaef545f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261be45bd654884" /><Relationship Type="http://schemas.openxmlformats.org/officeDocument/2006/relationships/notesMaster" Target="/ppt/notesMasters/notesMaster1.xml" Id="Rfc37488ed4664af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ed35d7cbfa2404c" /><Relationship Type="http://schemas.openxmlformats.org/officeDocument/2006/relationships/notesMaster" Target="/ppt/notesMasters/notesMaster1.xml" Id="R8aa0311a3ace460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538a6ddd48e4d7a" /><Relationship Type="http://schemas.openxmlformats.org/officeDocument/2006/relationships/notesMaster" Target="/ppt/notesMasters/notesMaster1.xml" Id="R98b2a45f4ee4427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3ab1d6a7c11494f" /><Relationship Type="http://schemas.openxmlformats.org/officeDocument/2006/relationships/notesMaster" Target="/ppt/notesMasters/notesMaster1.xml" Id="R56f6fa6dafc3463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f756ac8cbe14063" /><Relationship Type="http://schemas.openxmlformats.org/officeDocument/2006/relationships/notesMaster" Target="/ppt/notesMasters/notesMaster1.xml" Id="Rc90c6b2d5a0846d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ffc08503bcc4531" /><Relationship Type="http://schemas.openxmlformats.org/officeDocument/2006/relationships/notesMaster" Target="/ppt/notesMasters/notesMaster1.xml" Id="Rbabf439c5203422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fa54696fc8342e7" /><Relationship Type="http://schemas.openxmlformats.org/officeDocument/2006/relationships/notesMaster" Target="/ppt/notesMasters/notesMaster1.xml" Id="R01d6d98dd2cb491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fbdd0a8bb354ef2" /><Relationship Type="http://schemas.openxmlformats.org/officeDocument/2006/relationships/image" Target="/ppt/media/image.png" Id="Ra7ae433dd29748c7" /><Relationship Type="http://schemas.openxmlformats.org/officeDocument/2006/relationships/image" Target="/ppt/media/image2.png" Id="R4c56e27bc79f4471" /><Relationship Type="http://schemas.openxmlformats.org/officeDocument/2006/relationships/image" Target="/ppt/media/image.jpeg" Id="Rab7505797559445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5c7cf6d787f495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7ae433dd29748c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c56e27bc79f447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b7505797559445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f7a22b196f5453d" /><Relationship Type="http://schemas.openxmlformats.org/officeDocument/2006/relationships/slideLayout" Target="/ppt/slideLayouts/slideLayout1.xml" Id="R4bcf1602a12a4eef" /><Relationship Type="http://schemas.openxmlformats.org/officeDocument/2006/relationships/slideLayout" Target="/ppt/slideLayouts/slideLayout2.xml" Id="Raeb3a1f171874ef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bcf1602a12a4eef"/>
    <p:sldLayoutId xmlns:r="http://schemas.openxmlformats.org/officeDocument/2006/relationships" id="2147483650" r:id="Raeb3a1f171874ef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0533f9c593348f6" /><Relationship Type="http://schemas.openxmlformats.org/officeDocument/2006/relationships/notesSlide" Target="/ppt/notesSlides/notesSlide1.xml" Id="Re436f7e2eec44bc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e28f7f920a84d6c" /><Relationship Type="http://schemas.openxmlformats.org/officeDocument/2006/relationships/notesSlide" Target="/ppt/notesSlides/notesSlide2.xml" Id="R2c87a44adfb8497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b7f42bda8f14580" /><Relationship Type="http://schemas.openxmlformats.org/officeDocument/2006/relationships/notesSlide" Target="/ppt/notesSlides/notesSlide3.xml" Id="R01f1c893b3af45c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9a179fbe79e4573" /><Relationship Type="http://schemas.openxmlformats.org/officeDocument/2006/relationships/notesSlide" Target="/ppt/notesSlides/notesSlide4.xml" Id="Ra71caaf004c14ed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3314692e8304e56" /><Relationship Type="http://schemas.openxmlformats.org/officeDocument/2006/relationships/notesSlide" Target="/ppt/notesSlides/notesSlide5.xml" Id="R30d11288030d4d7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9650b6e87db48a2" /><Relationship Type="http://schemas.openxmlformats.org/officeDocument/2006/relationships/notesSlide" Target="/ppt/notesSlides/notesSlide6.xml" Id="Rcd516c9fcdeb461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0c93a10fcb24b2e" /><Relationship Type="http://schemas.openxmlformats.org/officeDocument/2006/relationships/notesSlide" Target="/ppt/notesSlides/notesSlide7.xml" Id="R117e9fbf39184a7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82f01e7786b497b" /><Relationship Type="http://schemas.openxmlformats.org/officeDocument/2006/relationships/notesSlide" Target="/ppt/notesSlides/notesSlide8.xml" Id="Rbd82ac2c13e345a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6d16b8d92fe41c2" /><Relationship Type="http://schemas.openxmlformats.org/officeDocument/2006/relationships/notesSlide" Target="/ppt/notesSlides/notesSlide9.xml" Id="Rd5ebf8cff701454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4c061c0eb46484b" /><Relationship Type="http://schemas.openxmlformats.org/officeDocument/2006/relationships/notesSlide" Target="/ppt/notesSlides/notesSlide10.xml" Id="R065a784c978d430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0330bd86c694183" /><Relationship Type="http://schemas.openxmlformats.org/officeDocument/2006/relationships/notesSlide" Target="/ppt/notesSlides/notesSlide11.xml" Id="R2224f3d3f24f436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5e3acd68c6447d5" /><Relationship Type="http://schemas.openxmlformats.org/officeDocument/2006/relationships/notesSlide" Target="/ppt/notesSlides/notesSlide12.xml" Id="R2355f4db48034f5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89e06ff28044258" /><Relationship Type="http://schemas.openxmlformats.org/officeDocument/2006/relationships/notesSlide" Target="/ppt/notesSlides/notesSlide13.xml" Id="R005315501e8645b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c55035ce0a248ae" /><Relationship Type="http://schemas.openxmlformats.org/officeDocument/2006/relationships/notesSlide" Target="/ppt/notesSlides/notesSlide14.xml" Id="R3af6ce7614cc4aa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f9999dee1684d24" /><Relationship Type="http://schemas.openxmlformats.org/officeDocument/2006/relationships/notesSlide" Target="/ppt/notesSlides/notesSlide15.xml" Id="Ra1a2db8a6bae4af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2a401c5aeac4ffe" /><Relationship Type="http://schemas.openxmlformats.org/officeDocument/2006/relationships/notesSlide" Target="/ppt/notesSlides/notesSlide16.xml" Id="Rb47ddef98c1f46a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9b27326169a4d61" /><Relationship Type="http://schemas.openxmlformats.org/officeDocument/2006/relationships/notesSlide" Target="/ppt/notesSlides/notesSlide17.xml" Id="R573b04c0deea412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02c01a4e5a6443e" /><Relationship Type="http://schemas.openxmlformats.org/officeDocument/2006/relationships/notesSlide" Target="/ppt/notesSlides/notesSlide18.xml" Id="R99eb03fb997b429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4842a4f6dab4cea" /><Relationship Type="http://schemas.openxmlformats.org/officeDocument/2006/relationships/notesSlide" Target="/ppt/notesSlides/notesSlide19.xml" Id="R63add8a05e3c494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21435f49dd54e7d" /><Relationship Type="http://schemas.openxmlformats.org/officeDocument/2006/relationships/notesSlide" Target="/ppt/notesSlides/notesSlide20.xml" Id="R7b79907abb47430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31ce625964a402d" /><Relationship Type="http://schemas.openxmlformats.org/officeDocument/2006/relationships/notesSlide" Target="/ppt/notesSlides/notesSlide21.xml" Id="R8335dbc7dd62402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列王紀下第22章</a:t>
            </a:r>
          </a:p>
          <a:p xmlns:a="http://schemas.openxmlformats.org/drawingml/2006/main">
            <a:pPr algn="ctr">
              <a:buNone/>
            </a:pPr>
            <a:r>
              <a:rPr sz="2000">
                <a:solidFill>
                  <a:srgbClr val="FFFFFF"/>
                </a:solidFill>
                <a:latin typeface="Georgia"/>
                <a:ea typeface="Georgia"/>
                <a:cs typeface="Georgia"/>
              </a:rPr>
              <a:t>2 Kings 22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22:1  |  2 Kings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約西亞登基的時候年八歲，在耶路撒冷作王三十一年。他母親名叫耶底大，是波斯加人亞大雅的女兒。</a:t>
            </a:r>
          </a:p>
          <a:p xmlns:a="http://schemas.openxmlformats.org/drawingml/2006/main">
            <a:pPr algn="ctr">
              <a:buNone/>
            </a:pPr>
            <a:r>
              <a:rPr sz="2100">
                <a:solidFill>
                  <a:srgbClr val="FFFFFF"/>
                </a:solidFill>
                <a:latin typeface="Georgia"/>
                <a:ea typeface="Georgia"/>
                <a:cs typeface="Georgia"/>
              </a:rPr>
              <a:t>Josiah was eight years old when he began to reign, and he reigned thirty and one years in Jerusalem. And his mother’s name was Jedidah, the daughter of Adaiah of Boscath.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22:2  |  2 Kings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約西亞行耶和華眼中看為正的事，行他祖大衛一切所行的，不偏左右。</a:t>
            </a:r>
          </a:p>
          <a:p xmlns:a="http://schemas.openxmlformats.org/drawingml/2006/main">
            <a:pPr algn="ctr">
              <a:buNone/>
            </a:pPr>
            <a:r>
              <a:rPr sz="2100">
                <a:solidFill>
                  <a:srgbClr val="FFFFFF"/>
                </a:solidFill>
                <a:latin typeface="Georgia"/>
                <a:ea typeface="Georgia"/>
                <a:cs typeface="Georgia"/>
              </a:rPr>
              <a:t>And he did that which was right in the sight of the LORD, and walked in all the way of David his father, and turned not aside to the right hand or to the left.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22:3  |  2 Kings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約西亞王十八年，王差遣米書蘭的孫子、亞薩利的兒子－書記沙番上耶和華殿去，吩咐他說：</a:t>
            </a:r>
          </a:p>
          <a:p xmlns:a="http://schemas.openxmlformats.org/drawingml/2006/main">
            <a:pPr algn="ctr">
              <a:buNone/>
            </a:pPr>
            <a:r>
              <a:rPr sz="2100">
                <a:solidFill>
                  <a:srgbClr val="FFFFFF"/>
                </a:solidFill>
                <a:latin typeface="Georgia"/>
                <a:ea typeface="Georgia"/>
                <a:cs typeface="Georgia"/>
              </a:rPr>
              <a:t>And it came to pass in the eighteenth year of king Josiah, that the king sent Shaphan the son of Azaliah, the son of Meshullam, the scribe, to the house of the LORD, saying,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22:4  |  2 Kings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「你去見大祭司希勒家，使他將奉到耶和華殿的銀子，就是守門的從民中收聚的銀子，數算數算，</a:t>
            </a:r>
          </a:p>
          <a:p xmlns:a="http://schemas.openxmlformats.org/drawingml/2006/main">
            <a:pPr algn="ctr">
              <a:buNone/>
            </a:pPr>
            <a:r>
              <a:rPr sz="2100">
                <a:solidFill>
                  <a:srgbClr val="FFFFFF"/>
                </a:solidFill>
                <a:latin typeface="Georgia"/>
                <a:ea typeface="Georgia"/>
                <a:cs typeface="Georgia"/>
              </a:rPr>
              <a:t>Go up to Hilkiah the high priest, that he may sum the silver which is brought into the house of the LORD, which the keepers of the door have gathered of the people: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22:5  |  2 Kings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交給耶和華殿裏辦事的人，使他們轉交耶和華殿裏做工的人，好修理殿的破壞之處，</a:t>
            </a:r>
          </a:p>
          <a:p xmlns:a="http://schemas.openxmlformats.org/drawingml/2006/main">
            <a:pPr algn="ctr">
              <a:buNone/>
            </a:pPr>
            <a:r>
              <a:rPr sz="1800">
                <a:solidFill>
                  <a:srgbClr val="FFFFFF"/>
                </a:solidFill>
                <a:latin typeface="Georgia"/>
                <a:ea typeface="Georgia"/>
                <a:cs typeface="Georgia"/>
              </a:rPr>
              <a:t>And let them deliver it into the hand of the doers of the work, that have the oversight of the house of the LORD: and let them give it to the doers of the work which is in the house of the LORD, to repair the breaches of the house,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22:6  |  2 Kings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就是轉交木匠和工人，並瓦匠，又買木料和鑿成的石頭修理殿宇，</a:t>
            </a:r>
          </a:p>
          <a:p xmlns:a="http://schemas.openxmlformats.org/drawingml/2006/main">
            <a:pPr algn="ctr">
              <a:buNone/>
            </a:pPr>
            <a:r>
              <a:rPr sz="2400">
                <a:solidFill>
                  <a:srgbClr val="FFFFFF"/>
                </a:solidFill>
                <a:latin typeface="Georgia"/>
                <a:ea typeface="Georgia"/>
                <a:cs typeface="Georgia"/>
              </a:rPr>
              <a:t>Unto carpenters, and builders, and masons, and to buy timber and hewn stone to repair the house.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22:7  |  2 Kings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將銀子交在辦事的人手裏，不與他們算帳，因為他們辦事誠實。」</a:t>
            </a:r>
          </a:p>
          <a:p xmlns:a="http://schemas.openxmlformats.org/drawingml/2006/main">
            <a:pPr algn="ctr">
              <a:buNone/>
            </a:pPr>
            <a:r>
              <a:rPr sz="2400">
                <a:solidFill>
                  <a:srgbClr val="FFFFFF"/>
                </a:solidFill>
                <a:latin typeface="Georgia"/>
                <a:ea typeface="Georgia"/>
                <a:cs typeface="Georgia"/>
              </a:rPr>
              <a:t>Howbeit there was no reckoning made with them of the money that was delivered into their hand, because they dealt faithfully.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22:8  |  2 Kings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大祭司希勒家對書記沙番說：「我在耶和華殿裏得了律法書。」希勒家將書遞給沙番，沙番就看了。</a:t>
            </a:r>
          </a:p>
          <a:p xmlns:a="http://schemas.openxmlformats.org/drawingml/2006/main">
            <a:pPr algn="ctr">
              <a:buNone/>
            </a:pPr>
            <a:r>
              <a:rPr sz="2100">
                <a:solidFill>
                  <a:srgbClr val="FFFFFF"/>
                </a:solidFill>
                <a:latin typeface="Georgia"/>
                <a:ea typeface="Georgia"/>
                <a:cs typeface="Georgia"/>
              </a:rPr>
              <a:t>And Hilkiah the high priest said unto Shaphan the scribe, I have found the book of the law in the house of the LORD. And Hilkiah gave the book to Shaphan, and he read 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22:9  |  2 Kings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書記沙番到王那裏，回覆王說：「你的僕人已將殿裏的銀子倒出數算，交給耶和華殿裏辦事的人了。」</a:t>
            </a:r>
          </a:p>
          <a:p xmlns:a="http://schemas.openxmlformats.org/drawingml/2006/main">
            <a:pPr algn="ctr">
              <a:buNone/>
            </a:pPr>
            <a:r>
              <a:rPr sz="1800">
                <a:solidFill>
                  <a:srgbClr val="FFFFFF"/>
                </a:solidFill>
                <a:latin typeface="Georgia"/>
                <a:ea typeface="Georgia"/>
                <a:cs typeface="Georgia"/>
              </a:rPr>
              <a:t>And Shaphan the scribe came to the king, and brought the king word again, and said, Thy servants have gathered the money that was found in the house, and have delivered it into the hand of them that do the work, that have the oversight of the house of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22:10  |  2 Kings 22:10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書記沙番又對王說：「祭司希勒家遞給我一卷書。」沙番就在王面前讀那書。</a:t>
            </a:r>
          </a:p>
          <a:p xmlns:a="http://schemas.openxmlformats.org/drawingml/2006/main">
            <a:pPr algn="ctr">
              <a:buNone/>
            </a:pPr>
            <a:r>
              <a:rPr sz="2400">
                <a:solidFill>
                  <a:srgbClr val="FFFFFF"/>
                </a:solidFill>
                <a:latin typeface="Georgia"/>
                <a:ea typeface="Georgia"/>
                <a:cs typeface="Georgia"/>
              </a:rPr>
              <a:t>And Shaphan the scribe shewed the king, saying, Hilkiah the priest hath delivered me a book. And Shaphan read it before the king.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22:11  |  2 Kings 22:11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王聽見律法書上的話，便撕裂衣服，</a:t>
            </a:r>
          </a:p>
          <a:p xmlns:a="http://schemas.openxmlformats.org/drawingml/2006/main">
            <a:pPr algn="ctr">
              <a:buNone/>
            </a:pPr>
            <a:r>
              <a:rPr sz="2400">
                <a:solidFill>
                  <a:srgbClr val="FFFFFF"/>
                </a:solidFill>
                <a:latin typeface="Georgia"/>
                <a:ea typeface="Georgia"/>
                <a:cs typeface="Georgia"/>
              </a:rPr>
              <a:t>And it came to pass, when the king had heard the words of the book of the law, that he rent his clothes.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22:12  |  2 Kings 22:12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吩咐祭司希勒家與沙番的兒子亞希甘、米該亞的兒子亞革波、書記沙番和王的臣僕亞撒雅，說：</a:t>
            </a:r>
          </a:p>
          <a:p xmlns:a="http://schemas.openxmlformats.org/drawingml/2006/main">
            <a:pPr algn="ctr">
              <a:buNone/>
            </a:pPr>
            <a:r>
              <a:rPr sz="2100">
                <a:solidFill>
                  <a:srgbClr val="FFFFFF"/>
                </a:solidFill>
                <a:latin typeface="Georgia"/>
                <a:ea typeface="Georgia"/>
                <a:cs typeface="Georgia"/>
              </a:rPr>
              <a:t>And the king commanded Hilkiah the priest, and Ahikam the son of Shaphan, and Achbor the son of Michaiah, and Shaphan the scribe, and Asahiah a servant of the king’s, saying,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22:13  |  2 Kings 22:13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「你們去為我、為民、為猶大眾人，以這書上的話求問耶和華；因為我們列祖沒有聽從這書上的言語，沒有遵着書上所吩咐我們的去行，耶和華就向我們大發烈怒。」</a:t>
            </a:r>
          </a:p>
          <a:p xmlns:a="http://schemas.openxmlformats.org/drawingml/2006/main">
            <a:pPr algn="ctr">
              <a:buNone/>
            </a:pPr>
            <a:r>
              <a:rPr sz="1800">
                <a:solidFill>
                  <a:srgbClr val="FFFFFF"/>
                </a:solidFill>
                <a:latin typeface="Georgia"/>
                <a:ea typeface="Georgia"/>
                <a:cs typeface="Georgia"/>
              </a:rPr>
              <a:t>Go ye, enquire of the LORD for me, and for the people, and for all Judah, concerning the words of this book that is found: for great is the wrath of the LORD that is kindled against us, because our fathers have not hearkened unto the words of this book, to do according unto all that which is written concerning us.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22:14  |  2 Kings 22:14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於是，祭司希勒家和亞希甘、亞革波、沙番、亞撒雅都去見女先知戶勒大。戶勒大是掌管禮服沙龍的妻；沙龍是哈珥哈斯的孫子、特瓦的兒子。戶勒大住在耶路撒冷第二區。他們請問於她。</a:t>
            </a:r>
          </a:p>
          <a:p xmlns:a="http://schemas.openxmlformats.org/drawingml/2006/main">
            <a:pPr algn="ctr">
              <a:buNone/>
            </a:pPr>
            <a:r>
              <a:rPr sz="1800">
                <a:solidFill>
                  <a:srgbClr val="FFFFFF"/>
                </a:solidFill>
                <a:latin typeface="Georgia"/>
                <a:ea typeface="Georgia"/>
                <a:cs typeface="Georgia"/>
              </a:rPr>
              <a:t>So Hilkiah the priest, and Ahikam, and Achbor, and Shaphan, and Asahiah, went unto Huldah the prophetess, the wife of Shallum the son of Tikvah, the son of Harhas, keeper of the wardrobe; (now she dwelt in Jerusalem in the college;) and they communed with her.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22:15  |  2 Kings 22:15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她對他們說：「耶和華－以色列的神如此說：『你們可以回覆那差遣你們來見我的人說，</a:t>
            </a:r>
          </a:p>
          <a:p xmlns:a="http://schemas.openxmlformats.org/drawingml/2006/main">
            <a:pPr algn="ctr">
              <a:buNone/>
            </a:pPr>
            <a:r>
              <a:rPr sz="2400">
                <a:solidFill>
                  <a:srgbClr val="FFFFFF"/>
                </a:solidFill>
                <a:latin typeface="Georgia"/>
                <a:ea typeface="Georgia"/>
                <a:cs typeface="Georgia"/>
              </a:rPr>
              <a:t>And she said unto them, Thus saith the LORD God of Israel, Tell the man that sent you to me,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22:16  |  2 Kings 22:16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耶和華如此說：我必照着猶大王所讀那書上的一切話，降禍與這地和其上的居民。</a:t>
            </a:r>
          </a:p>
          <a:p xmlns:a="http://schemas.openxmlformats.org/drawingml/2006/main">
            <a:pPr algn="ctr">
              <a:buNone/>
            </a:pPr>
            <a:r>
              <a:rPr sz="2100">
                <a:solidFill>
                  <a:srgbClr val="FFFFFF"/>
                </a:solidFill>
                <a:latin typeface="Georgia"/>
                <a:ea typeface="Georgia"/>
                <a:cs typeface="Georgia"/>
              </a:rPr>
              <a:t>Thus saith the LORD, Behold, I will bring evil upon this place, and upon the inhabitants thereof, even all the words of the book which the king of Judah hath read: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22:17  |  2 Kings 22:17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因為他們離棄我，向別神燒香，用他們手所做的惹我發怒，所以我的忿怒必向這地發作，總不止息。』</a:t>
            </a:r>
          </a:p>
          <a:p xmlns:a="http://schemas.openxmlformats.org/drawingml/2006/main">
            <a:pPr algn="ctr">
              <a:buNone/>
            </a:pPr>
            <a:r>
              <a:rPr sz="1800">
                <a:solidFill>
                  <a:srgbClr val="FFFFFF"/>
                </a:solidFill>
                <a:latin typeface="Georgia"/>
                <a:ea typeface="Georgia"/>
                <a:cs typeface="Georgia"/>
              </a:rPr>
              <a:t>Because they have forsaken me, and have burned incense unto other gods, that they might provoke me to anger with all the works of their hands; therefore my wrath shall be kindled against this place, and shall not be quenched.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22:18  |  2 Kings 22:18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然而，差遣你們來求問耶和華的猶大王，你們要這樣回覆他說：『耶和華－以色列的神如此說：至於你所聽見的話，</a:t>
            </a:r>
          </a:p>
          <a:p xmlns:a="http://schemas.openxmlformats.org/drawingml/2006/main">
            <a:pPr algn="ctr">
              <a:buNone/>
            </a:pPr>
            <a:r>
              <a:rPr sz="2100">
                <a:solidFill>
                  <a:srgbClr val="FFFFFF"/>
                </a:solidFill>
                <a:latin typeface="Georgia"/>
                <a:ea typeface="Georgia"/>
                <a:cs typeface="Georgia"/>
              </a:rPr>
              <a:t>But to the king of Judah which sent you to enquire of the LORD, thus shall ye say to him, Thus saith the LORD God of Israel, As touching the words which thou hast heard;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22:19  |  2 Kings 22:19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就是聽見我指着這地和其上的居民所說、要使這地變為荒場、民受咒詛的話，你便心裏敬服，在我面前自卑，撕裂衣服，向我哭泣，因此我應允了你。這是我－耶和華說的。</a:t>
            </a:r>
          </a:p>
          <a:p xmlns:a="http://schemas.openxmlformats.org/drawingml/2006/main">
            <a:pPr algn="ctr">
              <a:buNone/>
            </a:pPr>
            <a:r>
              <a:rPr sz="1800">
                <a:solidFill>
                  <a:srgbClr val="FFFFFF"/>
                </a:solidFill>
                <a:latin typeface="Georgia"/>
                <a:ea typeface="Georgia"/>
                <a:cs typeface="Georgia"/>
              </a:rPr>
              <a:t>Because thine heart was tender, and thou hast humbled thyself before the LORD, when thou heardest what I spake against this place, and against the inhabitants thereof, that they should become a desolation and a curse, and hast rent thy clothes, and wept before me; I also have heard thee, saith the LORD.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22:20  |  2 Kings 22:20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我必使你平平安安地歸到墳墓到你列祖那裏；我要降與這地的一切災禍，你也不致親眼看見。』」他們就回覆王去了。</a:t>
            </a:r>
          </a:p>
          <a:p xmlns:a="http://schemas.openxmlformats.org/drawingml/2006/main">
            <a:pPr algn="ctr">
              <a:buNone/>
            </a:pPr>
            <a:r>
              <a:rPr sz="1800">
                <a:solidFill>
                  <a:srgbClr val="FFFFFF"/>
                </a:solidFill>
                <a:latin typeface="Georgia"/>
                <a:ea typeface="Georgia"/>
                <a:cs typeface="Georgia"/>
              </a:rPr>
              <a:t>Behold therefore, I will gather thee unto thy fathers, and thou shalt be gathered into thy grave in peace; and thine eyes shall not see all the evil which I will bring upon this place. And they brought the king word again.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2026-08-30T04:14:07.1040000Z</dcterms:created>
  <dcterms:modified xsi:type="dcterms:W3CDTF">2026-08-30T04:14:07.1040000Z</dcterms:modified>
</coreProperties>
</file>