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00ffa149c70434c" /><Relationship Type="http://schemas.openxmlformats.org/officeDocument/2006/relationships/extended-properties" Target="/docProps/app.xml" Id="Ref0299c0094844e8" /><Relationship Type="http://schemas.openxmlformats.org/officeDocument/2006/relationships/officeDocument" Target="/ppt/presentation.xml" Id="Rb1e8188618764bb1" /></Relationships>
</file>

<file path=ppt/presentation.xml><?xml version="1.0" encoding="utf-8"?>
<p:presentation xmlns:p="http://schemas.openxmlformats.org/presentationml/2006/main">
  <p:sldMasterIdLst>
    <p:sldMasterId xmlns:r="http://schemas.openxmlformats.org/officeDocument/2006/relationships" id="2147483648" r:id="R8128e7a48cd84795"/>
  </p:sldMasterIdLst>
  <p:notesMasterIdLst>
    <p:notesMasterId xmlns:r="http://schemas.openxmlformats.org/officeDocument/2006/relationships" r:id="R486c6662d8054a09"/>
  </p:notesMasterIdLst>
  <p:sldIdLst>
    <p:sldId xmlns:r="http://schemas.openxmlformats.org/officeDocument/2006/relationships" id="256" r:id="R8e38082a30064c62"/>
    <p:sldId xmlns:r="http://schemas.openxmlformats.org/officeDocument/2006/relationships" id="257" r:id="R1f9ef234f68044a7"/>
    <p:sldId xmlns:r="http://schemas.openxmlformats.org/officeDocument/2006/relationships" id="258" r:id="Rb072e19f3df0438a"/>
    <p:sldId xmlns:r="http://schemas.openxmlformats.org/officeDocument/2006/relationships" id="259" r:id="Rf4aaf2b169dc424f"/>
    <p:sldId xmlns:r="http://schemas.openxmlformats.org/officeDocument/2006/relationships" id="260" r:id="R01733b533f1747a1"/>
    <p:sldId xmlns:r="http://schemas.openxmlformats.org/officeDocument/2006/relationships" id="261" r:id="Rfd34b080f6fc40d7"/>
    <p:sldId xmlns:r="http://schemas.openxmlformats.org/officeDocument/2006/relationships" id="262" r:id="R8511c868f0d648dc"/>
    <p:sldId xmlns:r="http://schemas.openxmlformats.org/officeDocument/2006/relationships" id="263" r:id="R78e1e5dbaa9245e6"/>
    <p:sldId xmlns:r="http://schemas.openxmlformats.org/officeDocument/2006/relationships" id="264" r:id="Rfd162e6f240a4c11"/>
    <p:sldId xmlns:r="http://schemas.openxmlformats.org/officeDocument/2006/relationships" id="265" r:id="R936ec496e6044ddc"/>
    <p:sldId xmlns:r="http://schemas.openxmlformats.org/officeDocument/2006/relationships" id="266" r:id="R259e253d48e44cf6"/>
    <p:sldId xmlns:r="http://schemas.openxmlformats.org/officeDocument/2006/relationships" id="267" r:id="R8a165eec8e2f4833"/>
    <p:sldId xmlns:r="http://schemas.openxmlformats.org/officeDocument/2006/relationships" id="268" r:id="R713d9b35a2164e81"/>
    <p:sldId xmlns:r="http://schemas.openxmlformats.org/officeDocument/2006/relationships" id="269" r:id="Rd65dc1e2e18544b4"/>
    <p:sldId xmlns:r="http://schemas.openxmlformats.org/officeDocument/2006/relationships" id="270" r:id="Rd25ddcc5dc674323"/>
    <p:sldId xmlns:r="http://schemas.openxmlformats.org/officeDocument/2006/relationships" id="271" r:id="Rc7f4a0eec4604039"/>
    <p:sldId xmlns:r="http://schemas.openxmlformats.org/officeDocument/2006/relationships" id="272" r:id="R402bf0cd89804a1b"/>
    <p:sldId xmlns:r="http://schemas.openxmlformats.org/officeDocument/2006/relationships" id="273" r:id="R5001f47026d14897"/>
    <p:sldId xmlns:r="http://schemas.openxmlformats.org/officeDocument/2006/relationships" id="274" r:id="R42ff3477a31c45bc"/>
    <p:sldId xmlns:r="http://schemas.openxmlformats.org/officeDocument/2006/relationships" id="275" r:id="R8c4c8e035d1a4b20"/>
    <p:sldId xmlns:r="http://schemas.openxmlformats.org/officeDocument/2006/relationships" id="276" r:id="R7d27e83c5a674219"/>
    <p:sldId xmlns:r="http://schemas.openxmlformats.org/officeDocument/2006/relationships" id="277" r:id="Ra739da8433c24071"/>
    <p:sldId xmlns:r="http://schemas.openxmlformats.org/officeDocument/2006/relationships" id="278" r:id="R13c97278da464fd5"/>
    <p:sldId xmlns:r="http://schemas.openxmlformats.org/officeDocument/2006/relationships" id="279" r:id="R8cd2106d041b4f97"/>
    <p:sldId xmlns:r="http://schemas.openxmlformats.org/officeDocument/2006/relationships" id="280" r:id="R53155ff696b74750"/>
    <p:sldId xmlns:r="http://schemas.openxmlformats.org/officeDocument/2006/relationships" id="281" r:id="R70590a395c654b07"/>
    <p:sldId xmlns:r="http://schemas.openxmlformats.org/officeDocument/2006/relationships" id="282" r:id="Rb83bdcc5bfae46e6"/>
    <p:sldId xmlns:r="http://schemas.openxmlformats.org/officeDocument/2006/relationships" id="283" r:id="Radd4c6d1c6e94b36"/>
    <p:sldId xmlns:r="http://schemas.openxmlformats.org/officeDocument/2006/relationships" id="284" r:id="R6977d691e5114918"/>
    <p:sldId xmlns:r="http://schemas.openxmlformats.org/officeDocument/2006/relationships" id="285" r:id="Rfb8580512c214e72"/>
    <p:sldId xmlns:r="http://schemas.openxmlformats.org/officeDocument/2006/relationships" id="286" r:id="Rf15c0b7ee8624436"/>
    <p:sldId xmlns:r="http://schemas.openxmlformats.org/officeDocument/2006/relationships" id="287" r:id="Re43039f2550a48a9"/>
    <p:sldId xmlns:r="http://schemas.openxmlformats.org/officeDocument/2006/relationships" id="288" r:id="R3c177526a258423b"/>
    <p:sldId xmlns:r="http://schemas.openxmlformats.org/officeDocument/2006/relationships" id="289" r:id="R0d19576a6e68449b"/>
    <p:sldId xmlns:r="http://schemas.openxmlformats.org/officeDocument/2006/relationships" id="290" r:id="R614fbefdac3a4eae"/>
    <p:sldId xmlns:r="http://schemas.openxmlformats.org/officeDocument/2006/relationships" id="291" r:id="R66224b412c154597"/>
    <p:sldId xmlns:r="http://schemas.openxmlformats.org/officeDocument/2006/relationships" id="292" r:id="R9a4400911b34402c"/>
    <p:sldId xmlns:r="http://schemas.openxmlformats.org/officeDocument/2006/relationships" id="293" r:id="R7f7e39e9121d4247"/>
    <p:sldId xmlns:r="http://schemas.openxmlformats.org/officeDocument/2006/relationships" id="294" r:id="Rb69a411861014e44"/>
    <p:sldId xmlns:r="http://schemas.openxmlformats.org/officeDocument/2006/relationships" id="295" r:id="R15a95f1bac164a2c"/>
    <p:sldId xmlns:r="http://schemas.openxmlformats.org/officeDocument/2006/relationships" id="296" r:id="Rcb90508cfa254a8a"/>
    <p:sldId xmlns:r="http://schemas.openxmlformats.org/officeDocument/2006/relationships" id="297" r:id="Rf5adda44ab834e01"/>
    <p:sldId xmlns:r="http://schemas.openxmlformats.org/officeDocument/2006/relationships" id="298" r:id="R80e0d538f7144282"/>
    <p:sldId xmlns:r="http://schemas.openxmlformats.org/officeDocument/2006/relationships" id="299" r:id="Rd954acba155d494a"/>
    <p:sldId xmlns:r="http://schemas.openxmlformats.org/officeDocument/2006/relationships" id="300" r:id="R5862c87751fd4461"/>
    <p:sldId xmlns:r="http://schemas.openxmlformats.org/officeDocument/2006/relationships" id="301" r:id="Rb9f64b9168244688"/>
    <p:sldId xmlns:r="http://schemas.openxmlformats.org/officeDocument/2006/relationships" id="302" r:id="Re00a7d9e916444c5"/>
    <p:sldId xmlns:r="http://schemas.openxmlformats.org/officeDocument/2006/relationships" id="303" r:id="R1bd63605a8af4f1d"/>
    <p:sldId xmlns:r="http://schemas.openxmlformats.org/officeDocument/2006/relationships" id="304" r:id="Rb463eafe79484a14"/>
    <p:sldId xmlns:r="http://schemas.openxmlformats.org/officeDocument/2006/relationships" id="305" r:id="R6edf814deb6a4d5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a2999eb7c634ff6" /><Relationship Type="http://schemas.openxmlformats.org/officeDocument/2006/relationships/slideMaster" Target="/ppt/slideMasters/slideMaster1.xml" Id="R8128e7a48cd84795" /><Relationship Type="http://schemas.openxmlformats.org/officeDocument/2006/relationships/notesMaster" Target="/ppt/notesMasters/notesMaster1.xml" Id="R486c6662d8054a09" /><Relationship Type="http://schemas.openxmlformats.org/officeDocument/2006/relationships/presProps" Target="/ppt/presProps.xml" Id="Rc0cd72bc801b49bb" /><Relationship Type="http://schemas.openxmlformats.org/officeDocument/2006/relationships/tableStyles" Target="/ppt/tableStyles.xml" Id="R2c07fe01cb3442c9" /><Relationship Type="http://schemas.openxmlformats.org/officeDocument/2006/relationships/slide" Target="/ppt/slides/slide1.xml" Id="R8e38082a30064c62" /><Relationship Type="http://schemas.openxmlformats.org/officeDocument/2006/relationships/slide" Target="/ppt/slides/slide2.xml" Id="R1f9ef234f68044a7" /><Relationship Type="http://schemas.openxmlformats.org/officeDocument/2006/relationships/slide" Target="/ppt/slides/slide3.xml" Id="Rb072e19f3df0438a" /><Relationship Type="http://schemas.openxmlformats.org/officeDocument/2006/relationships/slide" Target="/ppt/slides/slide4.xml" Id="Rf4aaf2b169dc424f" /><Relationship Type="http://schemas.openxmlformats.org/officeDocument/2006/relationships/slide" Target="/ppt/slides/slide5.xml" Id="R01733b533f1747a1" /><Relationship Type="http://schemas.openxmlformats.org/officeDocument/2006/relationships/slide" Target="/ppt/slides/slide6.xml" Id="Rfd34b080f6fc40d7" /><Relationship Type="http://schemas.openxmlformats.org/officeDocument/2006/relationships/slide" Target="/ppt/slides/slide7.xml" Id="R8511c868f0d648dc" /><Relationship Type="http://schemas.openxmlformats.org/officeDocument/2006/relationships/slide" Target="/ppt/slides/slide8.xml" Id="R78e1e5dbaa9245e6" /><Relationship Type="http://schemas.openxmlformats.org/officeDocument/2006/relationships/slide" Target="/ppt/slides/slide9.xml" Id="Rfd162e6f240a4c11" /><Relationship Type="http://schemas.openxmlformats.org/officeDocument/2006/relationships/slide" Target="/ppt/slides/slide10.xml" Id="R936ec496e6044ddc" /><Relationship Type="http://schemas.openxmlformats.org/officeDocument/2006/relationships/slide" Target="/ppt/slides/slide11.xml" Id="R259e253d48e44cf6" /><Relationship Type="http://schemas.openxmlformats.org/officeDocument/2006/relationships/slide" Target="/ppt/slides/slide12.xml" Id="R8a165eec8e2f4833" /><Relationship Type="http://schemas.openxmlformats.org/officeDocument/2006/relationships/slide" Target="/ppt/slides/slide13.xml" Id="R713d9b35a2164e81" /><Relationship Type="http://schemas.openxmlformats.org/officeDocument/2006/relationships/slide" Target="/ppt/slides/slide14.xml" Id="Rd65dc1e2e18544b4" /><Relationship Type="http://schemas.openxmlformats.org/officeDocument/2006/relationships/slide" Target="/ppt/slides/slide15.xml" Id="Rd25ddcc5dc674323" /><Relationship Type="http://schemas.openxmlformats.org/officeDocument/2006/relationships/slide" Target="/ppt/slides/slide16.xml" Id="Rc7f4a0eec4604039" /><Relationship Type="http://schemas.openxmlformats.org/officeDocument/2006/relationships/slide" Target="/ppt/slides/slide17.xml" Id="R402bf0cd89804a1b" /><Relationship Type="http://schemas.openxmlformats.org/officeDocument/2006/relationships/slide" Target="/ppt/slides/slide18.xml" Id="R5001f47026d14897" /><Relationship Type="http://schemas.openxmlformats.org/officeDocument/2006/relationships/slide" Target="/ppt/slides/slide19.xml" Id="R42ff3477a31c45bc" /><Relationship Type="http://schemas.openxmlformats.org/officeDocument/2006/relationships/slide" Target="/ppt/slides/slide20.xml" Id="R8c4c8e035d1a4b20" /><Relationship Type="http://schemas.openxmlformats.org/officeDocument/2006/relationships/slide" Target="/ppt/slides/slide21.xml" Id="R7d27e83c5a674219" /><Relationship Type="http://schemas.openxmlformats.org/officeDocument/2006/relationships/slide" Target="/ppt/slides/slide22.xml" Id="Ra739da8433c24071" /><Relationship Type="http://schemas.openxmlformats.org/officeDocument/2006/relationships/slide" Target="/ppt/slides/slide23.xml" Id="R13c97278da464fd5" /><Relationship Type="http://schemas.openxmlformats.org/officeDocument/2006/relationships/slide" Target="/ppt/slides/slide24.xml" Id="R8cd2106d041b4f97" /><Relationship Type="http://schemas.openxmlformats.org/officeDocument/2006/relationships/slide" Target="/ppt/slides/slide25.xml" Id="R53155ff696b74750" /><Relationship Type="http://schemas.openxmlformats.org/officeDocument/2006/relationships/slide" Target="/ppt/slides/slide26.xml" Id="R70590a395c654b07" /><Relationship Type="http://schemas.openxmlformats.org/officeDocument/2006/relationships/slide" Target="/ppt/slides/slide27.xml" Id="Rb83bdcc5bfae46e6" /><Relationship Type="http://schemas.openxmlformats.org/officeDocument/2006/relationships/slide" Target="/ppt/slides/slide28.xml" Id="Radd4c6d1c6e94b36" /><Relationship Type="http://schemas.openxmlformats.org/officeDocument/2006/relationships/slide" Target="/ppt/slides/slide29.xml" Id="R6977d691e5114918" /><Relationship Type="http://schemas.openxmlformats.org/officeDocument/2006/relationships/slide" Target="/ppt/slides/slide30.xml" Id="Rfb8580512c214e72" /><Relationship Type="http://schemas.openxmlformats.org/officeDocument/2006/relationships/slide" Target="/ppt/slides/slide31.xml" Id="Rf15c0b7ee8624436" /><Relationship Type="http://schemas.openxmlformats.org/officeDocument/2006/relationships/slide" Target="/ppt/slides/slide32.xml" Id="Re43039f2550a48a9" /><Relationship Type="http://schemas.openxmlformats.org/officeDocument/2006/relationships/slide" Target="/ppt/slides/slide33.xml" Id="R3c177526a258423b" /><Relationship Type="http://schemas.openxmlformats.org/officeDocument/2006/relationships/slide" Target="/ppt/slides/slide34.xml" Id="R0d19576a6e68449b" /><Relationship Type="http://schemas.openxmlformats.org/officeDocument/2006/relationships/slide" Target="/ppt/slides/slide35.xml" Id="R614fbefdac3a4eae" /><Relationship Type="http://schemas.openxmlformats.org/officeDocument/2006/relationships/slide" Target="/ppt/slides/slide36.xml" Id="R66224b412c154597" /><Relationship Type="http://schemas.openxmlformats.org/officeDocument/2006/relationships/slide" Target="/ppt/slides/slide37.xml" Id="R9a4400911b34402c" /><Relationship Type="http://schemas.openxmlformats.org/officeDocument/2006/relationships/slide" Target="/ppt/slides/slide38.xml" Id="R7f7e39e9121d4247" /><Relationship Type="http://schemas.openxmlformats.org/officeDocument/2006/relationships/slide" Target="/ppt/slides/slide39.xml" Id="Rb69a411861014e44" /><Relationship Type="http://schemas.openxmlformats.org/officeDocument/2006/relationships/slide" Target="/ppt/slides/slide40.xml" Id="R15a95f1bac164a2c" /><Relationship Type="http://schemas.openxmlformats.org/officeDocument/2006/relationships/slide" Target="/ppt/slides/slide41.xml" Id="Rcb90508cfa254a8a" /><Relationship Type="http://schemas.openxmlformats.org/officeDocument/2006/relationships/slide" Target="/ppt/slides/slide42.xml" Id="Rf5adda44ab834e01" /><Relationship Type="http://schemas.openxmlformats.org/officeDocument/2006/relationships/slide" Target="/ppt/slides/slide43.xml" Id="R80e0d538f7144282" /><Relationship Type="http://schemas.openxmlformats.org/officeDocument/2006/relationships/slide" Target="/ppt/slides/slide44.xml" Id="Rd954acba155d494a" /><Relationship Type="http://schemas.openxmlformats.org/officeDocument/2006/relationships/slide" Target="/ppt/slides/slide45.xml" Id="R5862c87751fd4461" /><Relationship Type="http://schemas.openxmlformats.org/officeDocument/2006/relationships/slide" Target="/ppt/slides/slide46.xml" Id="Rb9f64b9168244688" /><Relationship Type="http://schemas.openxmlformats.org/officeDocument/2006/relationships/slide" Target="/ppt/slides/slide47.xml" Id="Re00a7d9e916444c5" /><Relationship Type="http://schemas.openxmlformats.org/officeDocument/2006/relationships/slide" Target="/ppt/slides/slide48.xml" Id="R1bd63605a8af4f1d" /><Relationship Type="http://schemas.openxmlformats.org/officeDocument/2006/relationships/slide" Target="/ppt/slides/slide49.xml" Id="Rb463eafe79484a14" /><Relationship Type="http://schemas.openxmlformats.org/officeDocument/2006/relationships/slide" Target="/ppt/slides/slide50.xml" Id="R6edf814deb6a4d5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66944b661a4d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c7d1b2901624183" /><Relationship Type="http://schemas.openxmlformats.org/officeDocument/2006/relationships/notesMaster" Target="/ppt/notesMasters/notesMaster1.xml" Id="R7ec105d37cbc42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942b088fb14a23" /><Relationship Type="http://schemas.openxmlformats.org/officeDocument/2006/relationships/notesMaster" Target="/ppt/notesMasters/notesMaster1.xml" Id="R8304a907e65649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5a9f0b9c0554fbf" /><Relationship Type="http://schemas.openxmlformats.org/officeDocument/2006/relationships/notesMaster" Target="/ppt/notesMasters/notesMaster1.xml" Id="Rf66e4474d2f747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a8e2c1a679540c9" /><Relationship Type="http://schemas.openxmlformats.org/officeDocument/2006/relationships/notesMaster" Target="/ppt/notesMasters/notesMaster1.xml" Id="R5e21eda99ae24e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d47e6de4a104d66" /><Relationship Type="http://schemas.openxmlformats.org/officeDocument/2006/relationships/notesMaster" Target="/ppt/notesMasters/notesMaster1.xml" Id="Re485dd0f8af841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3ed0f7c7e46f49c3" /><Relationship Type="http://schemas.openxmlformats.org/officeDocument/2006/relationships/notesMaster" Target="/ppt/notesMasters/notesMaster1.xml" Id="R5f260ba6520248d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11e5d60dca4eb0" /><Relationship Type="http://schemas.openxmlformats.org/officeDocument/2006/relationships/notesMaster" Target="/ppt/notesMasters/notesMaster1.xml" Id="Rd93a8cc2ec234e3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e727b0627f46b6" /><Relationship Type="http://schemas.openxmlformats.org/officeDocument/2006/relationships/notesMaster" Target="/ppt/notesMasters/notesMaster1.xml" Id="R741a786359e345ca"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07b0a56cf7431f" /><Relationship Type="http://schemas.openxmlformats.org/officeDocument/2006/relationships/notesMaster" Target="/ppt/notesMasters/notesMaster1.xml" Id="Rcabde34adb6d47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955685556e747a8" /><Relationship Type="http://schemas.openxmlformats.org/officeDocument/2006/relationships/notesMaster" Target="/ppt/notesMasters/notesMaster1.xml" Id="Rf06e5d96f4224f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f13c033f2674428" /><Relationship Type="http://schemas.openxmlformats.org/officeDocument/2006/relationships/notesMaster" Target="/ppt/notesMasters/notesMaster1.xml" Id="R5224bb4b404b438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9418d18c8504b50" /><Relationship Type="http://schemas.openxmlformats.org/officeDocument/2006/relationships/notesMaster" Target="/ppt/notesMasters/notesMaster1.xml" Id="Rf5a4960305e4460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2ed0488333442e8" /><Relationship Type="http://schemas.openxmlformats.org/officeDocument/2006/relationships/notesMaster" Target="/ppt/notesMasters/notesMaster1.xml" Id="R65e722e6b37f44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0c3aa1c64a94c0d" /><Relationship Type="http://schemas.openxmlformats.org/officeDocument/2006/relationships/notesMaster" Target="/ppt/notesMasters/notesMaster1.xml" Id="R41392178ba4242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5bae3f13cb54c49" /><Relationship Type="http://schemas.openxmlformats.org/officeDocument/2006/relationships/notesMaster" Target="/ppt/notesMasters/notesMaster1.xml" Id="R10c4d93201c049e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82e22a53057474b" /><Relationship Type="http://schemas.openxmlformats.org/officeDocument/2006/relationships/notesMaster" Target="/ppt/notesMasters/notesMaster1.xml" Id="Rcc98c88cd1d940f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812b9bdf3754470" /><Relationship Type="http://schemas.openxmlformats.org/officeDocument/2006/relationships/notesMaster" Target="/ppt/notesMasters/notesMaster1.xml" Id="R0394114ecb304e3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e051669a53e4ad7" /><Relationship Type="http://schemas.openxmlformats.org/officeDocument/2006/relationships/notesMaster" Target="/ppt/notesMasters/notesMaster1.xml" Id="Ra566bcce2cf1475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8fec82387f429b" /><Relationship Type="http://schemas.openxmlformats.org/officeDocument/2006/relationships/notesMaster" Target="/ppt/notesMasters/notesMaster1.xml" Id="R22df3e4cd2d647d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b0232c2dbc4fad" /><Relationship Type="http://schemas.openxmlformats.org/officeDocument/2006/relationships/notesMaster" Target="/ppt/notesMasters/notesMaster1.xml" Id="R9784993cd1e049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41f48d66b014505" /><Relationship Type="http://schemas.openxmlformats.org/officeDocument/2006/relationships/notesMaster" Target="/ppt/notesMasters/notesMaster1.xml" Id="Rd5e1d7a115b9409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2231adc6e664032" /><Relationship Type="http://schemas.openxmlformats.org/officeDocument/2006/relationships/notesMaster" Target="/ppt/notesMasters/notesMaster1.xml" Id="Rbbcfb5de11614a0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d8250025c19433f" /><Relationship Type="http://schemas.openxmlformats.org/officeDocument/2006/relationships/notesMaster" Target="/ppt/notesMasters/notesMaster1.xml" Id="Rbf02faadd9f345c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d9c48ffe5149f2" /><Relationship Type="http://schemas.openxmlformats.org/officeDocument/2006/relationships/notesMaster" Target="/ppt/notesMasters/notesMaster1.xml" Id="Rcc8fb86ca047485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82606fe082644fd" /><Relationship Type="http://schemas.openxmlformats.org/officeDocument/2006/relationships/notesMaster" Target="/ppt/notesMasters/notesMaster1.xml" Id="Rd9271fd617b34ca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b53442eb7c8428d" /><Relationship Type="http://schemas.openxmlformats.org/officeDocument/2006/relationships/notesMaster" Target="/ppt/notesMasters/notesMaster1.xml" Id="Rb1e1c3bf4e714d4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b53bbdaa49d4a25" /><Relationship Type="http://schemas.openxmlformats.org/officeDocument/2006/relationships/notesMaster" Target="/ppt/notesMasters/notesMaster1.xml" Id="Re2115936f42644d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29ceb826c954903" /><Relationship Type="http://schemas.openxmlformats.org/officeDocument/2006/relationships/notesMaster" Target="/ppt/notesMasters/notesMaster1.xml" Id="Rea82110941a54f7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545f78cc8c64dd1" /><Relationship Type="http://schemas.openxmlformats.org/officeDocument/2006/relationships/notesMaster" Target="/ppt/notesMasters/notesMaster1.xml" Id="R1c74b38b1609409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56065a2a4af45b6" /><Relationship Type="http://schemas.openxmlformats.org/officeDocument/2006/relationships/notesMaster" Target="/ppt/notesMasters/notesMaster1.xml" Id="R8edd7d43feb44cb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87af7bcbf08435e" /><Relationship Type="http://schemas.openxmlformats.org/officeDocument/2006/relationships/notesMaster" Target="/ppt/notesMasters/notesMaster1.xml" Id="R6764dd069d194a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6c9b0331bfe4777" /><Relationship Type="http://schemas.openxmlformats.org/officeDocument/2006/relationships/notesMaster" Target="/ppt/notesMasters/notesMaster1.xml" Id="Rd0148984813d481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82e6c39dfd04894" /><Relationship Type="http://schemas.openxmlformats.org/officeDocument/2006/relationships/notesMaster" Target="/ppt/notesMasters/notesMaster1.xml" Id="R97e7c5a4595949c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35de4f716ae404b" /><Relationship Type="http://schemas.openxmlformats.org/officeDocument/2006/relationships/notesMaster" Target="/ppt/notesMasters/notesMaster1.xml" Id="R66fe77907b354a6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a10a8f6af7d4632" /><Relationship Type="http://schemas.openxmlformats.org/officeDocument/2006/relationships/notesMaster" Target="/ppt/notesMasters/notesMaster1.xml" Id="Rdac22f9d4e98452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9cf385437ab4aa7" /><Relationship Type="http://schemas.openxmlformats.org/officeDocument/2006/relationships/notesMaster" Target="/ppt/notesMasters/notesMaster1.xml" Id="Rfc5ded240bab413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916be78cea944da" /><Relationship Type="http://schemas.openxmlformats.org/officeDocument/2006/relationships/notesMaster" Target="/ppt/notesMasters/notesMaster1.xml" Id="R4dfb2d253ae2451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1bfe128bd934398" /><Relationship Type="http://schemas.openxmlformats.org/officeDocument/2006/relationships/notesMaster" Target="/ppt/notesMasters/notesMaster1.xml" Id="R3e8af48295624b0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9da006c50df4c6c" /><Relationship Type="http://schemas.openxmlformats.org/officeDocument/2006/relationships/notesMaster" Target="/ppt/notesMasters/notesMaster1.xml" Id="R77a74f407dcf46c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2911c905eab43b1" /><Relationship Type="http://schemas.openxmlformats.org/officeDocument/2006/relationships/notesMaster" Target="/ppt/notesMasters/notesMaster1.xml" Id="Re576998085664e7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d2153c5c60941d5" /><Relationship Type="http://schemas.openxmlformats.org/officeDocument/2006/relationships/notesMaster" Target="/ppt/notesMasters/notesMaster1.xml" Id="Rf3ddc38ac5634a6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359a3a8401f40db" /><Relationship Type="http://schemas.openxmlformats.org/officeDocument/2006/relationships/notesMaster" Target="/ppt/notesMasters/notesMaster1.xml" Id="R9017e59acd0b4cd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d96d81a6ee44b56" /><Relationship Type="http://schemas.openxmlformats.org/officeDocument/2006/relationships/notesMaster" Target="/ppt/notesMasters/notesMaster1.xml" Id="Rf59688cb7f7843ab"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544d5643954443a" /><Relationship Type="http://schemas.openxmlformats.org/officeDocument/2006/relationships/notesMaster" Target="/ppt/notesMasters/notesMaster1.xml" Id="R673d096eda3c43b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97d5a157aed442f" /><Relationship Type="http://schemas.openxmlformats.org/officeDocument/2006/relationships/notesMaster" Target="/ppt/notesMasters/notesMaster1.xml" Id="R7d3ac6c774914f5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a9d364401084089" /><Relationship Type="http://schemas.openxmlformats.org/officeDocument/2006/relationships/notesMaster" Target="/ppt/notesMasters/notesMaster1.xml" Id="R43f21db164e7409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74db178d78f4a25" /><Relationship Type="http://schemas.openxmlformats.org/officeDocument/2006/relationships/notesMaster" Target="/ppt/notesMasters/notesMaster1.xml" Id="R0bc99237d24e499c"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2673b08c48ec44f9" /><Relationship Type="http://schemas.openxmlformats.org/officeDocument/2006/relationships/notesMaster" Target="/ppt/notesMasters/notesMaster1.xml" Id="R55e485a9bcb94eb5"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5fc3e34450948f9" /><Relationship Type="http://schemas.openxmlformats.org/officeDocument/2006/relationships/notesMaster" Target="/ppt/notesMasters/notesMaster1.xml" Id="Rd3a1460b98f14cf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88d52cdc2d245a7" /><Relationship Type="http://schemas.openxmlformats.org/officeDocument/2006/relationships/notesMaster" Target="/ppt/notesMasters/notesMaster1.xml" Id="R8ed114413fa54d1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3273c5941134ef4" /><Relationship Type="http://schemas.openxmlformats.org/officeDocument/2006/relationships/image" Target="/ppt/media/image.png" Id="R69f9db6b31634673" /><Relationship Type="http://schemas.openxmlformats.org/officeDocument/2006/relationships/image" Target="/ppt/media/image2.png" Id="R5599eb68f67746e9" /><Relationship Type="http://schemas.openxmlformats.org/officeDocument/2006/relationships/image" Target="/ppt/media/image.jpeg" Id="Rf3b2f28e3c1c4f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55428369ebf4b1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9f9db6b3163467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599eb68f67746e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3b2f28e3c1c4f5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03be04f693c4b0b" /><Relationship Type="http://schemas.openxmlformats.org/officeDocument/2006/relationships/slideLayout" Target="/ppt/slideLayouts/slideLayout1.xml" Id="Rf543f1d515824ee4" /><Relationship Type="http://schemas.openxmlformats.org/officeDocument/2006/relationships/slideLayout" Target="/ppt/slideLayouts/slideLayout2.xml" Id="Rda7b1b3b2a8a49e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543f1d515824ee4"/>
    <p:sldLayoutId xmlns:r="http://schemas.openxmlformats.org/officeDocument/2006/relationships" id="2147483650" r:id="Rda7b1b3b2a8a49e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8962c3e4ad7480a" /><Relationship Type="http://schemas.openxmlformats.org/officeDocument/2006/relationships/notesSlide" Target="/ppt/notesSlides/notesSlide1.xml" Id="Re10215eabe2d42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9d7677d65df4d6b" /><Relationship Type="http://schemas.openxmlformats.org/officeDocument/2006/relationships/notesSlide" Target="/ppt/notesSlides/notesSlide2.xml" Id="R5c90db6ebc6546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b36b18b6bba4d97" /><Relationship Type="http://schemas.openxmlformats.org/officeDocument/2006/relationships/notesSlide" Target="/ppt/notesSlides/notesSlide3.xml" Id="Rc64af20a727a423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c5094b95bc64359" /><Relationship Type="http://schemas.openxmlformats.org/officeDocument/2006/relationships/notesSlide" Target="/ppt/notesSlides/notesSlide4.xml" Id="R060778741e504f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51a0abb35ea439a" /><Relationship Type="http://schemas.openxmlformats.org/officeDocument/2006/relationships/notesSlide" Target="/ppt/notesSlides/notesSlide5.xml" Id="R32f413c402834d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3d76c31cd51403e" /><Relationship Type="http://schemas.openxmlformats.org/officeDocument/2006/relationships/notesSlide" Target="/ppt/notesSlides/notesSlide6.xml" Id="R2faf5669a5b74d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a9fee04e19d4bae" /><Relationship Type="http://schemas.openxmlformats.org/officeDocument/2006/relationships/notesSlide" Target="/ppt/notesSlides/notesSlide7.xml" Id="R03bdd6de7d154c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f246bfa63f74a1f" /><Relationship Type="http://schemas.openxmlformats.org/officeDocument/2006/relationships/notesSlide" Target="/ppt/notesSlides/notesSlide8.xml" Id="R6520a0d3be6d422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4ccca3707e0463f" /><Relationship Type="http://schemas.openxmlformats.org/officeDocument/2006/relationships/notesSlide" Target="/ppt/notesSlides/notesSlide9.xml" Id="R8f430b582ac142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a96ecc68ca04f35" /><Relationship Type="http://schemas.openxmlformats.org/officeDocument/2006/relationships/notesSlide" Target="/ppt/notesSlides/notesSlide10.xml" Id="Rbea549ad386042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8ea7f25dc394482" /><Relationship Type="http://schemas.openxmlformats.org/officeDocument/2006/relationships/notesSlide" Target="/ppt/notesSlides/notesSlide11.xml" Id="R89900c9f623e4f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c10b42340a04ff7" /><Relationship Type="http://schemas.openxmlformats.org/officeDocument/2006/relationships/notesSlide" Target="/ppt/notesSlides/notesSlide12.xml" Id="Rd630ed5fc11548e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484f1acd9d441ff" /><Relationship Type="http://schemas.openxmlformats.org/officeDocument/2006/relationships/notesSlide" Target="/ppt/notesSlides/notesSlide13.xml" Id="Rac121125d3044b4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17146a00b844287" /><Relationship Type="http://schemas.openxmlformats.org/officeDocument/2006/relationships/notesSlide" Target="/ppt/notesSlides/notesSlide14.xml" Id="R346d98e6000b471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4349321644048b8" /><Relationship Type="http://schemas.openxmlformats.org/officeDocument/2006/relationships/notesSlide" Target="/ppt/notesSlides/notesSlide15.xml" Id="R36d5b52e22504a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82ba2fdf90d4cfa" /><Relationship Type="http://schemas.openxmlformats.org/officeDocument/2006/relationships/notesSlide" Target="/ppt/notesSlides/notesSlide16.xml" Id="R8d96275f55084b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68e896479a046c7" /><Relationship Type="http://schemas.openxmlformats.org/officeDocument/2006/relationships/notesSlide" Target="/ppt/notesSlides/notesSlide17.xml" Id="R2bdc42baa6f04e1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f53f270a96b415d" /><Relationship Type="http://schemas.openxmlformats.org/officeDocument/2006/relationships/notesSlide" Target="/ppt/notesSlides/notesSlide18.xml" Id="R81d547fa5a034fe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4e5b79c51e64fda" /><Relationship Type="http://schemas.openxmlformats.org/officeDocument/2006/relationships/notesSlide" Target="/ppt/notesSlides/notesSlide19.xml" Id="R57f23eb52183400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35a3b65ef0b46e1" /><Relationship Type="http://schemas.openxmlformats.org/officeDocument/2006/relationships/notesSlide" Target="/ppt/notesSlides/notesSlide20.xml" Id="R81fa4c50d4154a4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a686f56a6654fc8" /><Relationship Type="http://schemas.openxmlformats.org/officeDocument/2006/relationships/notesSlide" Target="/ppt/notesSlides/notesSlide21.xml" Id="Rce3abf6b935f42e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3697cedcff54b55" /><Relationship Type="http://schemas.openxmlformats.org/officeDocument/2006/relationships/notesSlide" Target="/ppt/notesSlides/notesSlide22.xml" Id="R829697769cd9424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250c52c378c466d" /><Relationship Type="http://schemas.openxmlformats.org/officeDocument/2006/relationships/notesSlide" Target="/ppt/notesSlides/notesSlide23.xml" Id="R3c06b798564240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9f7e4f5f0454ab1" /><Relationship Type="http://schemas.openxmlformats.org/officeDocument/2006/relationships/notesSlide" Target="/ppt/notesSlides/notesSlide24.xml" Id="Reb3438c1a6a6445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35543148e084ad9" /><Relationship Type="http://schemas.openxmlformats.org/officeDocument/2006/relationships/notesSlide" Target="/ppt/notesSlides/notesSlide25.xml" Id="R0769c3e002b6427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799952bca85466e" /><Relationship Type="http://schemas.openxmlformats.org/officeDocument/2006/relationships/notesSlide" Target="/ppt/notesSlides/notesSlide26.xml" Id="Rd0903da605b8452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97ae8de2ee04c5d" /><Relationship Type="http://schemas.openxmlformats.org/officeDocument/2006/relationships/notesSlide" Target="/ppt/notesSlides/notesSlide27.xml" Id="R36607f8b6fed4d0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1a84db37da949b3" /><Relationship Type="http://schemas.openxmlformats.org/officeDocument/2006/relationships/notesSlide" Target="/ppt/notesSlides/notesSlide28.xml" Id="R388b14070eb140d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52fa789067c4213" /><Relationship Type="http://schemas.openxmlformats.org/officeDocument/2006/relationships/notesSlide" Target="/ppt/notesSlides/notesSlide29.xml" Id="Rb7ba5d1033614c7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cebf1e80a164cef" /><Relationship Type="http://schemas.openxmlformats.org/officeDocument/2006/relationships/notesSlide" Target="/ppt/notesSlides/notesSlide30.xml" Id="R1b1b518e1f6a424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339364907664058" /><Relationship Type="http://schemas.openxmlformats.org/officeDocument/2006/relationships/notesSlide" Target="/ppt/notesSlides/notesSlide31.xml" Id="R0e1c187a46cf4c2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b08e52126a84c4e" /><Relationship Type="http://schemas.openxmlformats.org/officeDocument/2006/relationships/notesSlide" Target="/ppt/notesSlides/notesSlide32.xml" Id="R2d72abad00ae407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9db8e54eb104330" /><Relationship Type="http://schemas.openxmlformats.org/officeDocument/2006/relationships/notesSlide" Target="/ppt/notesSlides/notesSlide33.xml" Id="R423adee1e7a24b1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c09e1e0b1694182" /><Relationship Type="http://schemas.openxmlformats.org/officeDocument/2006/relationships/notesSlide" Target="/ppt/notesSlides/notesSlide34.xml" Id="Rd15d04e7e80b4ad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9eb1e24cfef4f38" /><Relationship Type="http://schemas.openxmlformats.org/officeDocument/2006/relationships/notesSlide" Target="/ppt/notesSlides/notesSlide35.xml" Id="R65593f0545654dd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957215276ff4d44" /><Relationship Type="http://schemas.openxmlformats.org/officeDocument/2006/relationships/notesSlide" Target="/ppt/notesSlides/notesSlide36.xml" Id="R4faab338e65348f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f6d2b60a3d34602" /><Relationship Type="http://schemas.openxmlformats.org/officeDocument/2006/relationships/notesSlide" Target="/ppt/notesSlides/notesSlide37.xml" Id="R43760d408c34420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a69d393b9b74e63" /><Relationship Type="http://schemas.openxmlformats.org/officeDocument/2006/relationships/notesSlide" Target="/ppt/notesSlides/notesSlide38.xml" Id="Rb1c622cb7fe949b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34136e232c24ec0" /><Relationship Type="http://schemas.openxmlformats.org/officeDocument/2006/relationships/notesSlide" Target="/ppt/notesSlides/notesSlide39.xml" Id="R10919003ce824b3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d98bcb051c84d50" /><Relationship Type="http://schemas.openxmlformats.org/officeDocument/2006/relationships/notesSlide" Target="/ppt/notesSlides/notesSlide40.xml" Id="Rccacc772b42246d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417bebe18884a17" /><Relationship Type="http://schemas.openxmlformats.org/officeDocument/2006/relationships/notesSlide" Target="/ppt/notesSlides/notesSlide41.xml" Id="Rb0e1ea86d34943a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cd262ae12c4469b" /><Relationship Type="http://schemas.openxmlformats.org/officeDocument/2006/relationships/notesSlide" Target="/ppt/notesSlides/notesSlide42.xml" Id="R9bded64bcfc242d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2c4d0f50f56d4f6e" /><Relationship Type="http://schemas.openxmlformats.org/officeDocument/2006/relationships/notesSlide" Target="/ppt/notesSlides/notesSlide43.xml" Id="R5aae6ef97d6941c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c4188d5b7fd4671" /><Relationship Type="http://schemas.openxmlformats.org/officeDocument/2006/relationships/notesSlide" Target="/ppt/notesSlides/notesSlide44.xml" Id="R6416fe95a2d948c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dab06e0a15b4331" /><Relationship Type="http://schemas.openxmlformats.org/officeDocument/2006/relationships/notesSlide" Target="/ppt/notesSlides/notesSlide45.xml" Id="R0372c7f719174f3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a7ac253138bf4316" /><Relationship Type="http://schemas.openxmlformats.org/officeDocument/2006/relationships/notesSlide" Target="/ppt/notesSlides/notesSlide46.xml" Id="Refee6d407b2f48c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64f0ab2739a741c7" /><Relationship Type="http://schemas.openxmlformats.org/officeDocument/2006/relationships/notesSlide" Target="/ppt/notesSlides/notesSlide47.xml" Id="R273e23d092db4171"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12753869d6984431" /><Relationship Type="http://schemas.openxmlformats.org/officeDocument/2006/relationships/notesSlide" Target="/ppt/notesSlides/notesSlide48.xml" Id="Rc33e37b8897145d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57200eed95b549a6" /><Relationship Type="http://schemas.openxmlformats.org/officeDocument/2006/relationships/notesSlide" Target="/ppt/notesSlides/notesSlide49.xml" Id="R2a09eafe5ae741aa"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9202e93e0c6145fe" /><Relationship Type="http://schemas.openxmlformats.org/officeDocument/2006/relationships/notesSlide" Target="/ppt/notesSlides/notesSlide50.xml" Id="R21e4d1bacbe84e9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以西結書第20章</a:t>
            </a:r>
          </a:p>
          <a:p xmlns:a="http://schemas.openxmlformats.org/drawingml/2006/main">
            <a:pPr algn="ctr">
              <a:buNone/>
            </a:pPr>
            <a:r>
              <a:rPr sz="2000">
                <a:solidFill>
                  <a:srgbClr val="FFFFFF"/>
                </a:solidFill>
                <a:latin typeface="Georgia"/>
                <a:ea typeface="Georgia"/>
                <a:cs typeface="Georgia"/>
              </a:rPr>
              <a:t>Ezekiel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  |  Ezekiel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第七年五[月]初十[日]，有以色列的幾個長老來求問耶和華，坐在我面前。</a:t>
            </a:r>
          </a:p>
          <a:p xmlns:a="http://schemas.openxmlformats.org/drawingml/2006/main">
            <a:pPr algn="ctr">
              <a:buNone/>
            </a:pPr>
            <a:r>
              <a:rPr sz="2100">
                <a:solidFill>
                  <a:srgbClr val="FFFFFF"/>
                </a:solidFill>
                <a:latin typeface="Georgia"/>
                <a:ea typeface="Georgia"/>
                <a:cs typeface="Georgia"/>
              </a:rPr>
              <a:t>And it came to pass in the seventh year, in the fifth month, the tenth day of the month, that certain of the elders of Israel came to enquire of the LORD, and sat before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  |  Ezekiel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Then came the word of the LORD unto me,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  |  Ezekiel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「人子啊，你要告訴以色列的長老說，主耶和華如此說：你們來是求問我嗎？主耶和華說：我指着我的永生起誓，我必不被你們求問。</a:t>
            </a:r>
          </a:p>
          <a:p xmlns:a="http://schemas.openxmlformats.org/drawingml/2006/main">
            <a:pPr algn="ctr">
              <a:buNone/>
            </a:pPr>
            <a:r>
              <a:rPr sz="2100">
                <a:solidFill>
                  <a:srgbClr val="FFFFFF"/>
                </a:solidFill>
                <a:latin typeface="Georgia"/>
                <a:ea typeface="Georgia"/>
                <a:cs typeface="Georgia"/>
              </a:rPr>
              <a:t>Son of man, speak unto the elders of Israel, and say unto them, Thus saith the Lord GOD; Are ye come to enquire of me? As I live, saith the Lord GOD, I will not be enquired of by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  |  Ezekiel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人子啊，你要審問審問他們嗎？你當使他們知道他們列祖那些可憎的事，</a:t>
            </a:r>
          </a:p>
          <a:p xmlns:a="http://schemas.openxmlformats.org/drawingml/2006/main">
            <a:pPr algn="ctr">
              <a:buNone/>
            </a:pPr>
            <a:r>
              <a:rPr sz="2400">
                <a:solidFill>
                  <a:srgbClr val="FFFFFF"/>
                </a:solidFill>
                <a:latin typeface="Georgia"/>
                <a:ea typeface="Georgia"/>
                <a:cs typeface="Georgia"/>
              </a:rPr>
              <a:t>Wilt thou judge them, son of man, wilt thou judge them? cause them to know the abominations of their fathers: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20:5  |  Ezekiel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對他們說，主耶和華如此說：當日我揀選以色列，向雅各家的後裔起誓，在埃及地將自己向他們顯現，說：我是耶和華－你們的神。</a:t>
            </a:r>
          </a:p>
          <a:p xmlns:a="http://schemas.openxmlformats.org/drawingml/2006/main">
            <a:pPr algn="ctr">
              <a:buNone/>
            </a:pPr>
            <a:r>
              <a:rPr sz="1800">
                <a:solidFill>
                  <a:srgbClr val="FFFFFF"/>
                </a:solidFill>
                <a:latin typeface="Georgia"/>
                <a:ea typeface="Georgia"/>
                <a:cs typeface="Georgia"/>
              </a:rPr>
              <a:t>And say unto them, Thus saith the Lord GOD; In the day when I chose Israel, and lifted up mine hand unto the seed of the house of Jacob, and made myself known unto them in the land of Egypt, when I lifted up mine hand unto them, saying, I am the LORD your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20:6  |  Ezekiel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那日我向他們起誓，必領他們出埃及地，到我為他們察看的流奶與蜜之地；那地在萬國中是有榮耀的。</a:t>
            </a:r>
          </a:p>
          <a:p xmlns:a="http://schemas.openxmlformats.org/drawingml/2006/main">
            <a:pPr algn="ctr">
              <a:buNone/>
            </a:pPr>
            <a:r>
              <a:rPr sz="2100">
                <a:solidFill>
                  <a:srgbClr val="FFFFFF"/>
                </a:solidFill>
                <a:latin typeface="Georgia"/>
                <a:ea typeface="Georgia"/>
                <a:cs typeface="Georgia"/>
              </a:rPr>
              <a:t>In the day that I lifted up mine hand unto them, to bring them forth of the land of Egypt into a land that I had espied for them, flowing with milk and honey, which is the glory of all lands: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20:7  |  Ezekiel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我對他們說，你們各人要拋棄眼所喜愛那可憎之物，不可因埃及的偶像玷污自己。我是耶和華－你們的神。</a:t>
            </a:r>
          </a:p>
          <a:p xmlns:a="http://schemas.openxmlformats.org/drawingml/2006/main">
            <a:pPr algn="ctr">
              <a:buNone/>
            </a:pPr>
            <a:r>
              <a:rPr sz="2100">
                <a:solidFill>
                  <a:srgbClr val="FFFFFF"/>
                </a:solidFill>
                <a:latin typeface="Georgia"/>
                <a:ea typeface="Georgia"/>
                <a:cs typeface="Georgia"/>
              </a:rPr>
              <a:t>Then said I unto them, Cast ye away every man the abominations of his eyes, and defile not yourselves with the idols of Egypt: I am the LORD your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20:8  |  Ezekiel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他們卻悖逆我，不肯聽從我，不拋棄他們眼所喜愛那可憎之物，不離棄埃及的偶像。 「我就說，我要將我的忿怒傾在他們身上，在埃及地向他們成就我怒中所定的。</a:t>
            </a:r>
          </a:p>
          <a:p xmlns:a="http://schemas.openxmlformats.org/drawingml/2006/main">
            <a:pPr algn="ctr">
              <a:buNone/>
            </a:pPr>
            <a:r>
              <a:rPr sz="1800">
                <a:solidFill>
                  <a:srgbClr val="FFFFFF"/>
                </a:solidFill>
                <a:latin typeface="Georgia"/>
                <a:ea typeface="Georgia"/>
                <a:cs typeface="Georgia"/>
              </a:rPr>
              <a:t>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20:9  |  Ezekiel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我卻為我名的緣故沒有這樣行，免得我名在他們所住的列國人眼前被褻瀆；我領他們出埃及地，在這列國人的眼前將自己向他們顯現。</a:t>
            </a:r>
          </a:p>
          <a:p xmlns:a="http://schemas.openxmlformats.org/drawingml/2006/main">
            <a:pPr algn="ctr">
              <a:buNone/>
            </a:pPr>
            <a:r>
              <a:rPr sz="2100">
                <a:solidFill>
                  <a:srgbClr val="FFFFFF"/>
                </a:solidFill>
                <a:latin typeface="Georgia"/>
                <a:ea typeface="Georgia"/>
                <a:cs typeface="Georgia"/>
              </a:rPr>
              <a:t>But I wrought for my name’s sake, that it should not be polluted before the heathen, among whom they were, in whose sight I made myself known unto them, in bringing them forth out of the land of Egypt.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20:10  |  Ezekiel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這樣，我就使他們出埃及地，領他們到曠野，</a:t>
            </a:r>
          </a:p>
          <a:p xmlns:a="http://schemas.openxmlformats.org/drawingml/2006/main">
            <a:pPr algn="ctr">
              <a:buNone/>
            </a:pPr>
            <a:r>
              <a:rPr sz="2400">
                <a:solidFill>
                  <a:srgbClr val="FFFFFF"/>
                </a:solidFill>
                <a:latin typeface="Georgia"/>
                <a:ea typeface="Georgia"/>
                <a:cs typeface="Georgia"/>
              </a:rPr>
              <a:t>Wherefore I caused them to go forth out of the land of Egypt, and brought them into the wilderness.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20:11  |  Ezekiel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將我的律例賜給他們，將我的典章指示他們；人若遵行就必因此活着。</a:t>
            </a:r>
          </a:p>
          <a:p xmlns:a="http://schemas.openxmlformats.org/drawingml/2006/main">
            <a:pPr algn="ctr">
              <a:buNone/>
            </a:pPr>
            <a:r>
              <a:rPr sz="2400">
                <a:solidFill>
                  <a:srgbClr val="FFFFFF"/>
                </a:solidFill>
                <a:latin typeface="Georgia"/>
                <a:ea typeface="Georgia"/>
                <a:cs typeface="Georgia"/>
              </a:rPr>
              <a:t>And I gave them my statutes, and shewed them my judgments, which if a man do, he shall even live in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20:12  |  Ezekiel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又將我的安息日賜給他們，好在我與他們中間為證據，使他們知道我－耶和華是叫他們成為聖的。</a:t>
            </a:r>
          </a:p>
          <a:p xmlns:a="http://schemas.openxmlformats.org/drawingml/2006/main">
            <a:pPr algn="ctr">
              <a:buNone/>
            </a:pPr>
            <a:r>
              <a:rPr sz="2400">
                <a:solidFill>
                  <a:srgbClr val="FFFFFF"/>
                </a:solidFill>
                <a:latin typeface="Georgia"/>
                <a:ea typeface="Georgia"/>
                <a:cs typeface="Georgia"/>
              </a:rPr>
              <a:t>Moreover also I gave them my sabbaths, to be a sign between me and them, that they might know that I am the LORD that sanctify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20:13  |  Ezekiel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以色列家卻在曠野悖逆我，不順從我的律例，厭棄我的典章（人若遵行就必因此活着），大大干犯我的安息日。 「我就說，要在曠野將我的忿怒傾在他們身上，滅絕他們。</a:t>
            </a:r>
          </a:p>
          <a:p xmlns:a="http://schemas.openxmlformats.org/drawingml/2006/main">
            <a:pPr algn="ctr">
              <a:buNone/>
            </a:pPr>
            <a:r>
              <a:rPr sz="1800">
                <a:solidFill>
                  <a:srgbClr val="FFFFFF"/>
                </a:solidFill>
                <a:latin typeface="Georgia"/>
                <a:ea typeface="Georgia"/>
                <a:cs typeface="Georgia"/>
              </a:rPr>
              <a:t>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20:14  |  Ezekiel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我卻為我名的緣故，沒有這樣行，免得我的名在我領他們出埃及的列國人眼前被褻瀆。</a:t>
            </a:r>
          </a:p>
          <a:p xmlns:a="http://schemas.openxmlformats.org/drawingml/2006/main">
            <a:pPr algn="ctr">
              <a:buNone/>
            </a:pPr>
            <a:r>
              <a:rPr sz="2400">
                <a:solidFill>
                  <a:srgbClr val="FFFFFF"/>
                </a:solidFill>
                <a:latin typeface="Georgia"/>
                <a:ea typeface="Georgia"/>
                <a:cs typeface="Georgia"/>
              </a:rPr>
              <a:t>But I wrought for my name’s sake, that it should not be polluted before the heathen, in whose sight I brought them out.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20:15  |  Ezekiel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並且我在曠野向他們起誓，必不領他們進入我所賜給他們流奶與蜜之地（那地在萬國中是有榮耀的）；</a:t>
            </a:r>
          </a:p>
          <a:p xmlns:a="http://schemas.openxmlformats.org/drawingml/2006/main">
            <a:pPr algn="ctr">
              <a:buNone/>
            </a:pPr>
            <a:r>
              <a:rPr sz="2100">
                <a:solidFill>
                  <a:srgbClr val="FFFFFF"/>
                </a:solidFill>
                <a:latin typeface="Georgia"/>
                <a:ea typeface="Georgia"/>
                <a:cs typeface="Georgia"/>
              </a:rPr>
              <a:t>Yet also I lifted up my hand unto them in the wilderness, that I would not bring them into the land which I had given them, flowing with milk and honey, which is the glory of all lands;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20:16  |  Ezekiel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因為他們厭棄我的典章，不順從我的律例，干犯我的安息日，他們的心隨從自己的偶像。</a:t>
            </a:r>
          </a:p>
          <a:p xmlns:a="http://schemas.openxmlformats.org/drawingml/2006/main">
            <a:pPr algn="ctr">
              <a:buNone/>
            </a:pPr>
            <a:r>
              <a:rPr sz="2400">
                <a:solidFill>
                  <a:srgbClr val="FFFFFF"/>
                </a:solidFill>
                <a:latin typeface="Georgia"/>
                <a:ea typeface="Georgia"/>
                <a:cs typeface="Georgia"/>
              </a:rPr>
              <a:t>Because they despised my judgments, and walked not in my statutes, but polluted my sabbaths: for their heart went after their idols.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20:17  |  Ezekiel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雖然如此，我眼仍顧惜他們，不毀滅他們，不在曠野將他們滅絕淨盡。</a:t>
            </a:r>
          </a:p>
          <a:p xmlns:a="http://schemas.openxmlformats.org/drawingml/2006/main">
            <a:pPr algn="ctr">
              <a:buNone/>
            </a:pPr>
            <a:r>
              <a:rPr sz="2400">
                <a:solidFill>
                  <a:srgbClr val="FFFFFF"/>
                </a:solidFill>
                <a:latin typeface="Georgia"/>
                <a:ea typeface="Georgia"/>
                <a:cs typeface="Georgia"/>
              </a:rPr>
              <a:t>Nevertheless mine eye spared them from destroying them, neither did I make an end of them in the wilderness.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20:18  |  Ezekiel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「我在曠野對他們的兒女說：不要遵行你們父親的律例，不要謹守他們的惡規，也不要因他們的偶像玷污自己。</a:t>
            </a:r>
          </a:p>
          <a:p xmlns:a="http://schemas.openxmlformats.org/drawingml/2006/main">
            <a:pPr algn="ctr">
              <a:buNone/>
            </a:pPr>
            <a:r>
              <a:rPr sz="2100">
                <a:solidFill>
                  <a:srgbClr val="FFFFFF"/>
                </a:solidFill>
                <a:latin typeface="Georgia"/>
                <a:ea typeface="Georgia"/>
                <a:cs typeface="Georgia"/>
              </a:rPr>
              <a:t>But I said unto their children in the wilderness, Walk ye not in the statutes of your fathers, neither observe their judgments, nor defile yourselves with their idols: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20:19  |  Ezekiel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我是耶和華－你們的神，你們要順從我的律例，謹守遵行我的典章，</a:t>
            </a:r>
          </a:p>
          <a:p xmlns:a="http://schemas.openxmlformats.org/drawingml/2006/main">
            <a:pPr algn="ctr">
              <a:buNone/>
            </a:pPr>
            <a:r>
              <a:rPr sz="2800">
                <a:solidFill>
                  <a:srgbClr val="FFFFFF"/>
                </a:solidFill>
                <a:latin typeface="Georgia"/>
                <a:ea typeface="Georgia"/>
                <a:cs typeface="Georgia"/>
              </a:rPr>
              <a:t>I am the LORD your God; walk in my statutes, and keep my judgments, and do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20:20  |  Ezekiel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且以我的安息日為聖。這日在我與你們中間為證據，使你們知道我是耶和華－你們的神。</a:t>
            </a:r>
          </a:p>
          <a:p xmlns:a="http://schemas.openxmlformats.org/drawingml/2006/main">
            <a:pPr algn="ctr">
              <a:buNone/>
            </a:pPr>
            <a:r>
              <a:rPr sz="2400">
                <a:solidFill>
                  <a:srgbClr val="FFFFFF"/>
                </a:solidFill>
                <a:latin typeface="Georgia"/>
                <a:ea typeface="Georgia"/>
                <a:cs typeface="Georgia"/>
              </a:rPr>
              <a:t>And hallow my sabbaths; and they shall be a sign between me and you, that ye may know that I am the LORD your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20:21  |  Ezekiel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只是[他們的]兒女悖逆我，不順從我的律例，也不謹守遵行我的典章（人若遵行就必因此活着），干犯我的安息日。 「我就說，要將我的忿怒傾在他們身上，在曠野向他們成就我怒中所定的。</a:t>
            </a:r>
          </a:p>
          <a:p xmlns:a="http://schemas.openxmlformats.org/drawingml/2006/main">
            <a:pPr algn="ctr">
              <a:buNone/>
            </a:pPr>
            <a:r>
              <a:rPr sz="1800">
                <a:solidFill>
                  <a:srgbClr val="FFFFFF"/>
                </a:solidFill>
                <a:latin typeface="Georgia"/>
                <a:ea typeface="Georgia"/>
                <a:cs typeface="Georgia"/>
              </a:rPr>
              <a:t>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20:22  |  Ezekiel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雖然如此，我卻為我名的緣故縮手沒有這樣行，免得我的名在我領他們出埃及的列國人眼前被褻瀆。</a:t>
            </a:r>
          </a:p>
          <a:p xmlns:a="http://schemas.openxmlformats.org/drawingml/2006/main">
            <a:pPr algn="ctr">
              <a:buNone/>
            </a:pPr>
            <a:r>
              <a:rPr sz="2100">
                <a:solidFill>
                  <a:srgbClr val="FFFFFF"/>
                </a:solidFill>
                <a:latin typeface="Georgia"/>
                <a:ea typeface="Georgia"/>
                <a:cs typeface="Georgia"/>
              </a:rPr>
              <a:t>Nevertheless I withdrew mine hand, and wrought for my name’s sake, that it should not be polluted in the sight of the heathen, in whose sight I brought them forth.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20:23  |  Ezekiel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並且我在曠野向他們起誓，必將他們分散在列國，四散在列邦；</a:t>
            </a:r>
          </a:p>
          <a:p xmlns:a="http://schemas.openxmlformats.org/drawingml/2006/main">
            <a:pPr algn="ctr">
              <a:buNone/>
            </a:pPr>
            <a:r>
              <a:rPr sz="2400">
                <a:solidFill>
                  <a:srgbClr val="FFFFFF"/>
                </a:solidFill>
                <a:latin typeface="Georgia"/>
                <a:ea typeface="Georgia"/>
                <a:cs typeface="Georgia"/>
              </a:rPr>
              <a:t>I lifted up mine hand unto them also in the wilderness, that I would scatter them among the heathen, and disperse them through the countries;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20:24  |  Ezekiel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因為他們不遵行我的典章，竟厭棄我的律例，干犯我的安息日，眼目仰望他們父親的偶像。</a:t>
            </a:r>
          </a:p>
          <a:p xmlns:a="http://schemas.openxmlformats.org/drawingml/2006/main">
            <a:pPr algn="ctr">
              <a:buNone/>
            </a:pPr>
            <a:r>
              <a:rPr sz="2100">
                <a:solidFill>
                  <a:srgbClr val="FFFFFF"/>
                </a:solidFill>
                <a:latin typeface="Georgia"/>
                <a:ea typeface="Georgia"/>
                <a:cs typeface="Georgia"/>
              </a:rPr>
              <a:t>Because they had not executed my judgments, but had despised my statutes, and had polluted my sabbaths, and their eyes were after their fathers’ idols.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20:25  |  Ezekiel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我也任他們遵行不美的律例，謹守不能使人活着的惡規。</a:t>
            </a:r>
          </a:p>
          <a:p xmlns:a="http://schemas.openxmlformats.org/drawingml/2006/main">
            <a:pPr algn="ctr">
              <a:buNone/>
            </a:pPr>
            <a:r>
              <a:rPr sz="2400">
                <a:solidFill>
                  <a:srgbClr val="FFFFFF"/>
                </a:solidFill>
                <a:latin typeface="Georgia"/>
                <a:ea typeface="Georgia"/>
                <a:cs typeface="Georgia"/>
              </a:rPr>
              <a:t>Wherefore I gave them also statutes that were not good, and judgments whereby they should not live;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20:26  |  Ezekiel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因他們將一切頭生的經[火]，我就任憑他們在這供獻的事上玷污自己，好叫他們淒涼，使他們知道我是耶和華。</a:t>
            </a:r>
          </a:p>
          <a:p xmlns:a="http://schemas.openxmlformats.org/drawingml/2006/main">
            <a:pPr algn="ctr">
              <a:buNone/>
            </a:pPr>
            <a:r>
              <a:rPr sz="2100">
                <a:solidFill>
                  <a:srgbClr val="FFFFFF"/>
                </a:solidFill>
                <a:latin typeface="Georgia"/>
                <a:ea typeface="Georgia"/>
                <a:cs typeface="Georgia"/>
              </a:rPr>
              <a:t>And I polluted them in their own gifts, in that they caused to pass through the fire all that openeth the womb, that I might make them desolate, to the end that they might know that I am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20:27  |  Ezekiel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「人子啊，你要告訴以色列家說，主耶和華如此說：你們的列祖在得罪我的事上褻瀆我；</a:t>
            </a:r>
          </a:p>
          <a:p xmlns:a="http://schemas.openxmlformats.org/drawingml/2006/main">
            <a:pPr algn="ctr">
              <a:buNone/>
            </a:pPr>
            <a:r>
              <a:rPr sz="2100">
                <a:solidFill>
                  <a:srgbClr val="FFFFFF"/>
                </a:solidFill>
                <a:latin typeface="Georgia"/>
                <a:ea typeface="Georgia"/>
                <a:cs typeface="Georgia"/>
              </a:rPr>
              <a:t>Therefore, son of man, speak unto the house of Israel, and say unto them, Thus saith the Lord GOD; Yet in this your fathers have blasphemed me, in that they have committed a trespass against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20:28  |  Ezekiel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因為我領他們到了我起誓應許賜給他們的地，他們看見各高山、各茂密樹，就在那裏獻祭，奉上惹我發怒的供物，也在那裏焚燒馨香的祭牲，並澆上奠祭。</a:t>
            </a:r>
          </a:p>
          <a:p xmlns:a="http://schemas.openxmlformats.org/drawingml/2006/main">
            <a:pPr algn="ctr">
              <a:buNone/>
            </a:pPr>
            <a:r>
              <a:rPr sz="1800">
                <a:solidFill>
                  <a:srgbClr val="FFFFFF"/>
                </a:solidFill>
                <a:latin typeface="Georgia"/>
                <a:ea typeface="Georgia"/>
                <a:cs typeface="Georgia"/>
              </a:rPr>
              <a:t>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20:29  |  Ezekiel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我就對他們說：你們所上的那高處叫甚麼呢？（那高處的名字叫巴麻直到今日。）</a:t>
            </a:r>
          </a:p>
          <a:p xmlns:a="http://schemas.openxmlformats.org/drawingml/2006/main">
            <a:pPr algn="ctr">
              <a:buNone/>
            </a:pPr>
            <a:r>
              <a:rPr sz="2400">
                <a:solidFill>
                  <a:srgbClr val="FFFFFF"/>
                </a:solidFill>
                <a:latin typeface="Georgia"/>
                <a:ea typeface="Georgia"/>
                <a:cs typeface="Georgia"/>
              </a:rPr>
              <a:t>Then I said unto them, What is the high place whereunto ye go? And the name thereof is called Bamah unto this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20:30  |  Ezekiel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所以你要對以色列家說，主耶和華如此說：你們仍照你們列祖所行的玷污自己嗎？仍照他們可憎的事行邪淫嗎？</a:t>
            </a:r>
          </a:p>
          <a:p xmlns:a="http://schemas.openxmlformats.org/drawingml/2006/main">
            <a:pPr algn="ctr">
              <a:buNone/>
            </a:pPr>
            <a:r>
              <a:rPr sz="2100">
                <a:solidFill>
                  <a:srgbClr val="FFFFFF"/>
                </a:solidFill>
                <a:latin typeface="Georgia"/>
                <a:ea typeface="Georgia"/>
                <a:cs typeface="Georgia"/>
              </a:rPr>
              <a:t>Wherefore say unto the house of Israel, Thus saith the Lord GOD; Are ye polluted after the manner of your fathers? and commit ye whoredom after their abominations?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20:31  |  Ezekiel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你們奉上供物使你們兒子經火的時候，仍將一切偶像玷污自己，直到今日嗎？以色列家啊，我豈被你們求問嗎？主耶和華說：我指着我的永生起誓，我必不被你們求問。</a:t>
            </a:r>
          </a:p>
          <a:p xmlns:a="http://schemas.openxmlformats.org/drawingml/2006/main">
            <a:pPr algn="ctr">
              <a:buNone/>
            </a:pPr>
            <a:r>
              <a:rPr sz="1800">
                <a:solidFill>
                  <a:srgbClr val="FFFFFF"/>
                </a:solidFill>
                <a:latin typeface="Georgia"/>
                <a:ea typeface="Georgia"/>
                <a:cs typeface="Georgia"/>
              </a:rPr>
              <a:t>For when ye offer your gifts, when ye make your sons to pass through the fire, ye pollute yourselves with all your idols, even unto this day: and shall I be enquired of by you, O house of Israel? As I live, saith the Lord GOD, I will not be enquired of by you.</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20:32  |  Ezekiel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「你們說：我們要像外邦人和列國的宗族一樣，去事奉木頭與石頭。你們所起的這心意萬不能成就。」</a:t>
            </a:r>
          </a:p>
          <a:p xmlns:a="http://schemas.openxmlformats.org/drawingml/2006/main">
            <a:pPr algn="ctr">
              <a:buNone/>
            </a:pPr>
            <a:r>
              <a:rPr sz="2100">
                <a:solidFill>
                  <a:srgbClr val="FFFFFF"/>
                </a:solidFill>
                <a:latin typeface="Georgia"/>
                <a:ea typeface="Georgia"/>
                <a:cs typeface="Georgia"/>
              </a:rPr>
              <a:t>And that which cometh into your mind shall not be at all, that ye say, We will be as the heathen, as the families of the countries, to serve wood and stone.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20:33  |  Ezekiel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主耶和華說：「我指着我的永生起誓，我總要作王，用大能的手和伸出來的膀臂，並傾出來的忿怒，治理你們。</a:t>
            </a:r>
          </a:p>
          <a:p xmlns:a="http://schemas.openxmlformats.org/drawingml/2006/main">
            <a:pPr algn="ctr">
              <a:buNone/>
            </a:pPr>
            <a:r>
              <a:rPr sz="2400">
                <a:solidFill>
                  <a:srgbClr val="FFFFFF"/>
                </a:solidFill>
                <a:latin typeface="Georgia"/>
                <a:ea typeface="Georgia"/>
                <a:cs typeface="Georgia"/>
              </a:rPr>
              <a:t>As I live, saith the Lord GOD, surely with a mighty hand, and with a stretched out arm, and with fury poured out, will I rule over you:</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20:34  |  Ezekiel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我必用大能的手和伸出來的膀臂，並傾出來的忿怒，將你們從萬民中領出來，從分散的列國內聚集你們。</a:t>
            </a:r>
          </a:p>
          <a:p xmlns:a="http://schemas.openxmlformats.org/drawingml/2006/main">
            <a:pPr algn="ctr">
              <a:buNone/>
            </a:pPr>
            <a:r>
              <a:rPr sz="2100">
                <a:solidFill>
                  <a:srgbClr val="FFFFFF"/>
                </a:solidFill>
                <a:latin typeface="Georgia"/>
                <a:ea typeface="Georgia"/>
                <a:cs typeface="Georgia"/>
              </a:rPr>
              <a:t>And I will bring you out from the people, and will gather you out of the countries wherein ye are scattered, with a mighty hand, and with a stretched out arm, and with fury poured out.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20:35  |  Ezekiel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我必帶你們到外邦人的曠野，在那裏當面刑罰你們。</a:t>
            </a:r>
          </a:p>
          <a:p xmlns:a="http://schemas.openxmlformats.org/drawingml/2006/main">
            <a:pPr algn="ctr">
              <a:buNone/>
            </a:pPr>
            <a:r>
              <a:rPr sz="2400">
                <a:solidFill>
                  <a:srgbClr val="FFFFFF"/>
                </a:solidFill>
                <a:latin typeface="Georgia"/>
                <a:ea typeface="Georgia"/>
                <a:cs typeface="Georgia"/>
              </a:rPr>
              <a:t>And I will bring you into the wilderness of the people, and there will I plead with you face to face.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20:36  |  Ezekiel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我怎樣在埃及地的曠野刑罰你們的列祖，也必照樣刑罰你們。這是主耶和華說的。</a:t>
            </a:r>
          </a:p>
          <a:p xmlns:a="http://schemas.openxmlformats.org/drawingml/2006/main">
            <a:pPr algn="ctr">
              <a:buNone/>
            </a:pPr>
            <a:r>
              <a:rPr sz="2400">
                <a:solidFill>
                  <a:srgbClr val="FFFFFF"/>
                </a:solidFill>
                <a:latin typeface="Georgia"/>
                <a:ea typeface="Georgia"/>
                <a:cs typeface="Georgia"/>
              </a:rPr>
              <a:t>Like as I pleaded with your fathers in the wilderness of the land of Egypt, so will I plead with you, saith the Lord GOD.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20:37  |  Ezekiel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我必使你們從杖下經過，使你們被約拘束。</a:t>
            </a:r>
          </a:p>
          <a:p xmlns:a="http://schemas.openxmlformats.org/drawingml/2006/main">
            <a:pPr algn="ctr">
              <a:buNone/>
            </a:pPr>
            <a:r>
              <a:rPr sz="2400">
                <a:solidFill>
                  <a:srgbClr val="FFFFFF"/>
                </a:solidFill>
                <a:latin typeface="Georgia"/>
                <a:ea typeface="Georgia"/>
                <a:cs typeface="Georgia"/>
              </a:rPr>
              <a:t>And I will cause you to pass under the rod, and I will bring you into the bond of the covenant: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20:38  |  Ezekiel 20:38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我必從你們中間除淨叛逆和得罪我的人，將他們從所寄居的地方領出來，他們卻不得入以色列地。你們就知道我是耶和華。</a:t>
            </a:r>
          </a:p>
          <a:p xmlns:a="http://schemas.openxmlformats.org/drawingml/2006/main">
            <a:pPr algn="ctr">
              <a:buNone/>
            </a:pPr>
            <a:r>
              <a:rPr sz="1800">
                <a:solidFill>
                  <a:srgbClr val="FFFFFF"/>
                </a:solidFill>
                <a:latin typeface="Georgia"/>
                <a:ea typeface="Georgia"/>
                <a:cs typeface="Georgia"/>
              </a:rPr>
              <a:t>And I will purge out from among you the rebels, and them that transgress against me: I will bring them forth out of the country where they sojourn, and they shall not enter into the land of Israel: and ye shall know that I am the LORD.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20:39  |  Ezekiel 20:39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「以色列家啊，至於你們，主耶和華如此說：從此以後若不聽從我，就任憑你們去事奉偶像，只是不可再因你們的供物和偶像褻瀆我的聖名。</a:t>
            </a:r>
          </a:p>
          <a:p xmlns:a="http://schemas.openxmlformats.org/drawingml/2006/main">
            <a:pPr algn="ctr">
              <a:buNone/>
            </a:pPr>
            <a:r>
              <a:rPr sz="2100">
                <a:solidFill>
                  <a:srgbClr val="FFFFFF"/>
                </a:solidFill>
                <a:latin typeface="Georgia"/>
                <a:ea typeface="Georgia"/>
                <a:cs typeface="Georgia"/>
              </a:rPr>
              <a:t>As for you, O house of Israel, thus saith the Lord GOD; Go ye, serve ye every one his idols, and hereafter also, if ye will not hearken unto me: but pollute ye my holy name no more with your gifts, and with your idols.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20:40  |  Ezekiel 20:40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「主耶和華說：在我的聖山，就是以色列高處的山，所有以色列的全家都要事奉我。我要在那裏悅納你們，向你們要供物和初熟的土產，並一切的聖物。</a:t>
            </a:r>
          </a:p>
          <a:p xmlns:a="http://schemas.openxmlformats.org/drawingml/2006/main">
            <a:pPr algn="ctr">
              <a:buNone/>
            </a:pPr>
            <a:r>
              <a:rPr sz="1800">
                <a:solidFill>
                  <a:srgbClr val="FFFFFF"/>
                </a:solidFill>
                <a:latin typeface="Georgia"/>
                <a:ea typeface="Georgia"/>
                <a:cs typeface="Georgia"/>
              </a:rPr>
              <a:t>For in mine holy mountain, in the mountain of the height of Israel, saith the Lord GOD, there shall all the house of Israel, all of them in the land, serve me: there will I accept them, and there will I require your offerings, and the firstfruits of your oblations, with all your holy things.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20:41  |  Ezekiel 20:41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我從萬民中領你們出來，從分散的列國內聚集你們，那時我必悅納你們好像馨香之祭，要在外邦人眼前在你們身上顯為聖。</a:t>
            </a:r>
          </a:p>
          <a:p xmlns:a="http://schemas.openxmlformats.org/drawingml/2006/main">
            <a:pPr algn="ctr">
              <a:buNone/>
            </a:pPr>
            <a:r>
              <a:rPr sz="2100">
                <a:solidFill>
                  <a:srgbClr val="FFFFFF"/>
                </a:solidFill>
                <a:latin typeface="Georgia"/>
                <a:ea typeface="Georgia"/>
                <a:cs typeface="Georgia"/>
              </a:rPr>
              <a:t>I will accept you with your sweet savour, when I bring you out from the people, and gather you out of the countries wherein ye have been scattered; and I will be sanctified in you before the heathen.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20:42  |  Ezekiel 20:42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我領你們進入以色列地，就是我起誓應許賜給你們列祖之地，那時你們就知道我是耶和華。</a:t>
            </a:r>
          </a:p>
          <a:p xmlns:a="http://schemas.openxmlformats.org/drawingml/2006/main">
            <a:pPr algn="ctr">
              <a:buNone/>
            </a:pPr>
            <a:r>
              <a:rPr sz="2100">
                <a:solidFill>
                  <a:srgbClr val="FFFFFF"/>
                </a:solidFill>
                <a:latin typeface="Georgia"/>
                <a:ea typeface="Georgia"/>
                <a:cs typeface="Georgia"/>
              </a:rPr>
              <a:t>And ye shall know that I am the LORD, when I shall bring you into the land of Israel, into the country for the which I lifted up mine hand to give it to your fathers.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20:43  |  Ezekiel 20:43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你們在那裏要追念玷污自己的行動作為，又要因所做的一切惡事厭惡自己。</a:t>
            </a:r>
          </a:p>
          <a:p xmlns:a="http://schemas.openxmlformats.org/drawingml/2006/main">
            <a:pPr algn="ctr">
              <a:buNone/>
            </a:pPr>
            <a:r>
              <a:rPr sz="2100">
                <a:solidFill>
                  <a:srgbClr val="FFFFFF"/>
                </a:solidFill>
                <a:latin typeface="Georgia"/>
                <a:ea typeface="Georgia"/>
                <a:cs typeface="Georgia"/>
              </a:rPr>
              <a:t>And there shall ye remember your ways, and all your doings, wherein ye have been defiled; and ye shall lothe yourselves in your own sight for all your evils that ye have committed.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20:44  |  Ezekiel 20:44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主耶和華說：以色列家啊，我為我名的緣故，不照着你們的惡行和你們的壞事待你們；你們就知道我是耶和華。」</a:t>
            </a:r>
          </a:p>
          <a:p xmlns:a="http://schemas.openxmlformats.org/drawingml/2006/main">
            <a:pPr algn="ctr">
              <a:buNone/>
            </a:pPr>
            <a:r>
              <a:rPr sz="2100">
                <a:solidFill>
                  <a:srgbClr val="FFFFFF"/>
                </a:solidFill>
                <a:latin typeface="Georgia"/>
                <a:ea typeface="Georgia"/>
                <a:cs typeface="Georgia"/>
              </a:rPr>
              <a:t>And ye shall know that I am the LORD, when I have wrought with you for my name’s sake, not according to your wicked ways, nor according to your corrupt doings, O ye house of Israel, saith the Lord GOD.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20:45  |  Ezekiel 20:45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Moreover the word of the LORD came unto me, saying,</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20:46  |  Ezekiel 20:46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「人子啊，你要面向南方，向南滴下預言攻擊南方田野的樹林。</a:t>
            </a:r>
          </a:p>
          <a:p xmlns:a="http://schemas.openxmlformats.org/drawingml/2006/main">
            <a:pPr algn="ctr">
              <a:buNone/>
            </a:pPr>
            <a:r>
              <a:rPr sz="2400">
                <a:solidFill>
                  <a:srgbClr val="FFFFFF"/>
                </a:solidFill>
                <a:latin typeface="Georgia"/>
                <a:ea typeface="Georgia"/>
                <a:cs typeface="Georgia"/>
              </a:rPr>
              <a:t>Son of man, set thy face toward the south, and drop thy word toward the south, and prophesy against the forest of the south field;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20:47  |  Ezekiel 20:47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對南方的樹林說，要聽耶和華的話。主耶和華如此說：我必使火在你中間着起，燒滅你中間的一切青樹和枯樹，猛烈的火焰必不熄滅。從南到北，人的臉面都被燒焦。</a:t>
            </a:r>
          </a:p>
          <a:p xmlns:a="http://schemas.openxmlformats.org/drawingml/2006/main">
            <a:pPr algn="ctr">
              <a:buNone/>
            </a:pPr>
            <a:r>
              <a:rPr sz="1800">
                <a:solidFill>
                  <a:srgbClr val="FFFFFF"/>
                </a:solidFill>
                <a:latin typeface="Georgia"/>
                <a:ea typeface="Georgia"/>
                <a:cs typeface="Georgia"/>
              </a:rPr>
              <a:t>And say to the forest of the south, Hear the word of the LORD; Thus saith the Lord GOD; Behold, I will kindle a fire in thee, and it shall devour every green tree in thee, and every dry tree: the flaming flame shall not be quenched, and all faces from the south to the north shall be burned therein.</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20:48  |  Ezekiel 20:48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凡有血氣的都必知道是我－耶和華使火着起，這火必不熄滅。」</a:t>
            </a:r>
          </a:p>
          <a:p xmlns:a="http://schemas.openxmlformats.org/drawingml/2006/main">
            <a:pPr algn="ctr">
              <a:buNone/>
            </a:pPr>
            <a:r>
              <a:rPr sz="2400">
                <a:solidFill>
                  <a:srgbClr val="FFFFFF"/>
                </a:solidFill>
                <a:latin typeface="Georgia"/>
                <a:ea typeface="Georgia"/>
                <a:cs typeface="Georgia"/>
              </a:rPr>
              <a:t>And all flesh shall see that I the LORD have kindled it: it shall not be quenched.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20:49  |  Ezekiel 20:49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於是我說：「哎！主耶和華啊，人都指着我說：他豈不是說比喻的嗎？」</a:t>
            </a:r>
          </a:p>
          <a:p xmlns:a="http://schemas.openxmlformats.org/drawingml/2006/main">
            <a:pPr algn="ctr">
              <a:buNone/>
            </a:pPr>
            <a:r>
              <a:rPr sz="2800">
                <a:solidFill>
                  <a:srgbClr val="FFFFFF"/>
                </a:solidFill>
                <a:latin typeface="Georgia"/>
                <a:ea typeface="Georgia"/>
                <a:cs typeface="Georgia"/>
              </a:rPr>
              <a:t>Then said I, Ah Lord GOD! they say of me, Doth he not speak parables?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2026-08-30T07:13:51.9740000Z</dcterms:created>
  <dcterms:modified xsi:type="dcterms:W3CDTF">2026-08-30T07:13:51.9740000Z</dcterms:modified>
</coreProperties>
</file>