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ecbf41e290b549eb" /><Relationship Type="http://schemas.openxmlformats.org/officeDocument/2006/relationships/extended-properties" Target="/docProps/app.xml" Id="Ra92feb8ec220404b" /><Relationship Type="http://schemas.openxmlformats.org/officeDocument/2006/relationships/officeDocument" Target="/ppt/presentation.xml" Id="R904c3697afdb46cf" /></Relationships>
</file>

<file path=ppt/presentation.xml><?xml version="1.0" encoding="utf-8"?>
<p:presentation xmlns:p="http://schemas.openxmlformats.org/presentationml/2006/main">
  <p:sldMasterIdLst>
    <p:sldMasterId xmlns:r="http://schemas.openxmlformats.org/officeDocument/2006/relationships" id="2147483648" r:id="Rb43fec6c51cb42f6"/>
  </p:sldMasterIdLst>
  <p:notesMasterIdLst>
    <p:notesMasterId xmlns:r="http://schemas.openxmlformats.org/officeDocument/2006/relationships" r:id="R67f641ce76674608"/>
  </p:notesMasterIdLst>
  <p:sldIdLst>
    <p:sldId xmlns:r="http://schemas.openxmlformats.org/officeDocument/2006/relationships" id="256" r:id="Ra48bcfba4325433b"/>
    <p:sldId xmlns:r="http://schemas.openxmlformats.org/officeDocument/2006/relationships" id="257" r:id="R16619c4b53d04aac"/>
    <p:sldId xmlns:r="http://schemas.openxmlformats.org/officeDocument/2006/relationships" id="258" r:id="R720cf696cfcb4891"/>
    <p:sldId xmlns:r="http://schemas.openxmlformats.org/officeDocument/2006/relationships" id="259" r:id="Rce6cb45aee89400a"/>
    <p:sldId xmlns:r="http://schemas.openxmlformats.org/officeDocument/2006/relationships" id="260" r:id="Rf0d25c6067744a49"/>
    <p:sldId xmlns:r="http://schemas.openxmlformats.org/officeDocument/2006/relationships" id="261" r:id="Rbc927ea0a6e240c5"/>
    <p:sldId xmlns:r="http://schemas.openxmlformats.org/officeDocument/2006/relationships" id="262" r:id="R865d8356ae574ae3"/>
    <p:sldId xmlns:r="http://schemas.openxmlformats.org/officeDocument/2006/relationships" id="263" r:id="Rd05da8e153ee490e"/>
    <p:sldId xmlns:r="http://schemas.openxmlformats.org/officeDocument/2006/relationships" id="264" r:id="R425fdbfa162d4039"/>
    <p:sldId xmlns:r="http://schemas.openxmlformats.org/officeDocument/2006/relationships" id="265" r:id="R85235555fa2e48bc"/>
    <p:sldId xmlns:r="http://schemas.openxmlformats.org/officeDocument/2006/relationships" id="266" r:id="R1d657ff41a5441ae"/>
    <p:sldId xmlns:r="http://schemas.openxmlformats.org/officeDocument/2006/relationships" id="267" r:id="Re7eb0b7b36a64e91"/>
    <p:sldId xmlns:r="http://schemas.openxmlformats.org/officeDocument/2006/relationships" id="268" r:id="R0adacb4bf0034de8"/>
    <p:sldId xmlns:r="http://schemas.openxmlformats.org/officeDocument/2006/relationships" id="269" r:id="Ra9476eafbbe84c95"/>
    <p:sldId xmlns:r="http://schemas.openxmlformats.org/officeDocument/2006/relationships" id="270" r:id="R9b43d5566be04b4a"/>
    <p:sldId xmlns:r="http://schemas.openxmlformats.org/officeDocument/2006/relationships" id="271" r:id="Rb1b6ca0778c34934"/>
    <p:sldId xmlns:r="http://schemas.openxmlformats.org/officeDocument/2006/relationships" id="272" r:id="Rdc6bf2cfbc614210"/>
    <p:sldId xmlns:r="http://schemas.openxmlformats.org/officeDocument/2006/relationships" id="273" r:id="R3160c061c0eb4c8f"/>
    <p:sldId xmlns:r="http://schemas.openxmlformats.org/officeDocument/2006/relationships" id="274" r:id="Ra6cf365477ec4438"/>
    <p:sldId xmlns:r="http://schemas.openxmlformats.org/officeDocument/2006/relationships" id="275" r:id="R76e7e29c99a74291"/>
    <p:sldId xmlns:r="http://schemas.openxmlformats.org/officeDocument/2006/relationships" id="276" r:id="R510ebb8cff28417a"/>
    <p:sldId xmlns:r="http://schemas.openxmlformats.org/officeDocument/2006/relationships" id="277" r:id="R73ed4b246582478b"/>
    <p:sldId xmlns:r="http://schemas.openxmlformats.org/officeDocument/2006/relationships" id="278" r:id="R28bbf0f76d7c472f"/>
    <p:sldId xmlns:r="http://schemas.openxmlformats.org/officeDocument/2006/relationships" id="279" r:id="R732474e0eafe4fbc"/>
    <p:sldId xmlns:r="http://schemas.openxmlformats.org/officeDocument/2006/relationships" id="280" r:id="R1b22f0ae36674c65"/>
    <p:sldId xmlns:r="http://schemas.openxmlformats.org/officeDocument/2006/relationships" id="281" r:id="R165876d2200c454a"/>
    <p:sldId xmlns:r="http://schemas.openxmlformats.org/officeDocument/2006/relationships" id="282" r:id="Rc4a50de9942249b1"/>
    <p:sldId xmlns:r="http://schemas.openxmlformats.org/officeDocument/2006/relationships" id="283" r:id="R49d0c92abf1441d9"/>
    <p:sldId xmlns:r="http://schemas.openxmlformats.org/officeDocument/2006/relationships" id="284" r:id="R24d3736aaa884af6"/>
    <p:sldId xmlns:r="http://schemas.openxmlformats.org/officeDocument/2006/relationships" id="285" r:id="Rca4274e61d0744fa"/>
    <p:sldId xmlns:r="http://schemas.openxmlformats.org/officeDocument/2006/relationships" id="286" r:id="R8cdb923e4ccd4057"/>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7374d89cce8a4209" /><Relationship Type="http://schemas.openxmlformats.org/officeDocument/2006/relationships/slideMaster" Target="/ppt/slideMasters/slideMaster1.xml" Id="Rb43fec6c51cb42f6" /><Relationship Type="http://schemas.openxmlformats.org/officeDocument/2006/relationships/notesMaster" Target="/ppt/notesMasters/notesMaster1.xml" Id="R67f641ce76674608" /><Relationship Type="http://schemas.openxmlformats.org/officeDocument/2006/relationships/presProps" Target="/ppt/presProps.xml" Id="Rb15d1389276e4a65" /><Relationship Type="http://schemas.openxmlformats.org/officeDocument/2006/relationships/tableStyles" Target="/ppt/tableStyles.xml" Id="Re687cb55c5344a25" /><Relationship Type="http://schemas.openxmlformats.org/officeDocument/2006/relationships/slide" Target="/ppt/slides/slide1.xml" Id="Ra48bcfba4325433b" /><Relationship Type="http://schemas.openxmlformats.org/officeDocument/2006/relationships/slide" Target="/ppt/slides/slide2.xml" Id="R16619c4b53d04aac" /><Relationship Type="http://schemas.openxmlformats.org/officeDocument/2006/relationships/slide" Target="/ppt/slides/slide3.xml" Id="R720cf696cfcb4891" /><Relationship Type="http://schemas.openxmlformats.org/officeDocument/2006/relationships/slide" Target="/ppt/slides/slide4.xml" Id="Rce6cb45aee89400a" /><Relationship Type="http://schemas.openxmlformats.org/officeDocument/2006/relationships/slide" Target="/ppt/slides/slide5.xml" Id="Rf0d25c6067744a49" /><Relationship Type="http://schemas.openxmlformats.org/officeDocument/2006/relationships/slide" Target="/ppt/slides/slide6.xml" Id="Rbc927ea0a6e240c5" /><Relationship Type="http://schemas.openxmlformats.org/officeDocument/2006/relationships/slide" Target="/ppt/slides/slide7.xml" Id="R865d8356ae574ae3" /><Relationship Type="http://schemas.openxmlformats.org/officeDocument/2006/relationships/slide" Target="/ppt/slides/slide8.xml" Id="Rd05da8e153ee490e" /><Relationship Type="http://schemas.openxmlformats.org/officeDocument/2006/relationships/slide" Target="/ppt/slides/slide9.xml" Id="R425fdbfa162d4039" /><Relationship Type="http://schemas.openxmlformats.org/officeDocument/2006/relationships/slide" Target="/ppt/slides/slide10.xml" Id="R85235555fa2e48bc" /><Relationship Type="http://schemas.openxmlformats.org/officeDocument/2006/relationships/slide" Target="/ppt/slides/slide11.xml" Id="R1d657ff41a5441ae" /><Relationship Type="http://schemas.openxmlformats.org/officeDocument/2006/relationships/slide" Target="/ppt/slides/slide12.xml" Id="Re7eb0b7b36a64e91" /><Relationship Type="http://schemas.openxmlformats.org/officeDocument/2006/relationships/slide" Target="/ppt/slides/slide13.xml" Id="R0adacb4bf0034de8" /><Relationship Type="http://schemas.openxmlformats.org/officeDocument/2006/relationships/slide" Target="/ppt/slides/slide14.xml" Id="Ra9476eafbbe84c95" /><Relationship Type="http://schemas.openxmlformats.org/officeDocument/2006/relationships/slide" Target="/ppt/slides/slide15.xml" Id="R9b43d5566be04b4a" /><Relationship Type="http://schemas.openxmlformats.org/officeDocument/2006/relationships/slide" Target="/ppt/slides/slide16.xml" Id="Rb1b6ca0778c34934" /><Relationship Type="http://schemas.openxmlformats.org/officeDocument/2006/relationships/slide" Target="/ppt/slides/slide17.xml" Id="Rdc6bf2cfbc614210" /><Relationship Type="http://schemas.openxmlformats.org/officeDocument/2006/relationships/slide" Target="/ppt/slides/slide18.xml" Id="R3160c061c0eb4c8f" /><Relationship Type="http://schemas.openxmlformats.org/officeDocument/2006/relationships/slide" Target="/ppt/slides/slide19.xml" Id="Ra6cf365477ec4438" /><Relationship Type="http://schemas.openxmlformats.org/officeDocument/2006/relationships/slide" Target="/ppt/slides/slide20.xml" Id="R76e7e29c99a74291" /><Relationship Type="http://schemas.openxmlformats.org/officeDocument/2006/relationships/slide" Target="/ppt/slides/slide21.xml" Id="R510ebb8cff28417a" /><Relationship Type="http://schemas.openxmlformats.org/officeDocument/2006/relationships/slide" Target="/ppt/slides/slide22.xml" Id="R73ed4b246582478b" /><Relationship Type="http://schemas.openxmlformats.org/officeDocument/2006/relationships/slide" Target="/ppt/slides/slide23.xml" Id="R28bbf0f76d7c472f" /><Relationship Type="http://schemas.openxmlformats.org/officeDocument/2006/relationships/slide" Target="/ppt/slides/slide24.xml" Id="R732474e0eafe4fbc" /><Relationship Type="http://schemas.openxmlformats.org/officeDocument/2006/relationships/slide" Target="/ppt/slides/slide25.xml" Id="R1b22f0ae36674c65" /><Relationship Type="http://schemas.openxmlformats.org/officeDocument/2006/relationships/slide" Target="/ppt/slides/slide26.xml" Id="R165876d2200c454a" /><Relationship Type="http://schemas.openxmlformats.org/officeDocument/2006/relationships/slide" Target="/ppt/slides/slide27.xml" Id="Rc4a50de9942249b1" /><Relationship Type="http://schemas.openxmlformats.org/officeDocument/2006/relationships/slide" Target="/ppt/slides/slide28.xml" Id="R49d0c92abf1441d9" /><Relationship Type="http://schemas.openxmlformats.org/officeDocument/2006/relationships/slide" Target="/ppt/slides/slide29.xml" Id="R24d3736aaa884af6" /><Relationship Type="http://schemas.openxmlformats.org/officeDocument/2006/relationships/slide" Target="/ppt/slides/slide30.xml" Id="Rca4274e61d0744fa" /><Relationship Type="http://schemas.openxmlformats.org/officeDocument/2006/relationships/slide" Target="/ppt/slides/slide31.xml" Id="R8cdb923e4ccd4057"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c20d0b614fb54458"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7ce82611f11d4c11" /><Relationship Type="http://schemas.openxmlformats.org/officeDocument/2006/relationships/notesMaster" Target="/ppt/notesMasters/notesMaster1.xml" Id="R69bc0799de4d4c63" /></Relationships>
</file>

<file path=ppt/notesSlides/_rels/notesSlide2.xml.rels>&#65279;<?xml version="1.0" encoding="utf-8"?><Relationships xmlns="http://schemas.openxmlformats.org/package/2006/relationships"><Relationship Type="http://schemas.openxmlformats.org/officeDocument/2006/relationships/slide" Target="/ppt/slides/slide2.xml" Id="R059f7243988f43b5" /><Relationship Type="http://schemas.openxmlformats.org/officeDocument/2006/relationships/notesMaster" Target="/ppt/notesMasters/notesMaster1.xml" Id="R0ce1f7b34dce4949" /></Relationships>
</file>

<file path=ppt/notesSlides/_rels/notesSlide3.xml.rels>&#65279;<?xml version="1.0" encoding="utf-8"?><Relationships xmlns="http://schemas.openxmlformats.org/package/2006/relationships"><Relationship Type="http://schemas.openxmlformats.org/officeDocument/2006/relationships/slide" Target="/ppt/slides/slide3.xml" Id="Rd4faa6c7b4d84399" /><Relationship Type="http://schemas.openxmlformats.org/officeDocument/2006/relationships/notesMaster" Target="/ppt/notesMasters/notesMaster1.xml" Id="R8c4834a203254727" /></Relationships>
</file>

<file path=ppt/notesSlides/_rels/notesSlide4.xml.rels>&#65279;<?xml version="1.0" encoding="utf-8"?><Relationships xmlns="http://schemas.openxmlformats.org/package/2006/relationships"><Relationship Type="http://schemas.openxmlformats.org/officeDocument/2006/relationships/slide" Target="/ppt/slides/slide4.xml" Id="R17d6c677ba0f40d0" /><Relationship Type="http://schemas.openxmlformats.org/officeDocument/2006/relationships/notesMaster" Target="/ppt/notesMasters/notesMaster1.xml" Id="R65ba33464d164cbd" /></Relationships>
</file>

<file path=ppt/notesSlides/_rels/notesSlide5.xml.rels>&#65279;<?xml version="1.0" encoding="utf-8"?><Relationships xmlns="http://schemas.openxmlformats.org/package/2006/relationships"><Relationship Type="http://schemas.openxmlformats.org/officeDocument/2006/relationships/slide" Target="/ppt/slides/slide5.xml" Id="R9eab242b4e454556" /><Relationship Type="http://schemas.openxmlformats.org/officeDocument/2006/relationships/notesMaster" Target="/ppt/notesMasters/notesMaster1.xml" Id="Rd68a69d3a50c4a2a" /></Relationships>
</file>

<file path=ppt/notesSlides/_rels/notesSlide6.xml.rels>&#65279;<?xml version="1.0" encoding="utf-8"?><Relationships xmlns="http://schemas.openxmlformats.org/package/2006/relationships"><Relationship Type="http://schemas.openxmlformats.org/officeDocument/2006/relationships/slide" Target="/ppt/slides/slide6.xml" Id="R97eea101e05044f7" /><Relationship Type="http://schemas.openxmlformats.org/officeDocument/2006/relationships/notesMaster" Target="/ppt/notesMasters/notesMaster1.xml" Id="R54ce35235e5049bb" /></Relationships>
</file>

<file path=ppt/notesSlides/_rels/notesSlide7.xml.rels>&#65279;<?xml version="1.0" encoding="utf-8"?><Relationships xmlns="http://schemas.openxmlformats.org/package/2006/relationships"><Relationship Type="http://schemas.openxmlformats.org/officeDocument/2006/relationships/slide" Target="/ppt/slides/slide7.xml" Id="R086369d741d542e2" /><Relationship Type="http://schemas.openxmlformats.org/officeDocument/2006/relationships/notesMaster" Target="/ppt/notesMasters/notesMaster1.xml" Id="R99ded084bfe64bbf" /></Relationships>
</file>

<file path=ppt/notesSlides/_rels/notesSlide8.xml.rels>&#65279;<?xml version="1.0" encoding="utf-8"?><Relationships xmlns="http://schemas.openxmlformats.org/package/2006/relationships"><Relationship Type="http://schemas.openxmlformats.org/officeDocument/2006/relationships/slide" Target="/ppt/slides/slide8.xml" Id="Re5f4fd9318424e3c" /><Relationship Type="http://schemas.openxmlformats.org/officeDocument/2006/relationships/notesMaster" Target="/ppt/notesMasters/notesMaster1.xml" Id="Ra08248aa92ba4076" /></Relationships>
</file>

<file path=ppt/notesSlides/_rels/notesSlide9.xml.rels>&#65279;<?xml version="1.0" encoding="utf-8"?><Relationships xmlns="http://schemas.openxmlformats.org/package/2006/relationships"><Relationship Type="http://schemas.openxmlformats.org/officeDocument/2006/relationships/slide" Target="/ppt/slides/slide9.xml" Id="Raad7074058b54248" /><Relationship Type="http://schemas.openxmlformats.org/officeDocument/2006/relationships/notesMaster" Target="/ppt/notesMasters/notesMaster1.xml" Id="Red4171bfcb6b40cf"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e552b16a796b4cd6" /><Relationship Type="http://schemas.openxmlformats.org/officeDocument/2006/relationships/notesMaster" Target="/ppt/notesMasters/notesMaster1.xml" Id="R19c0dadb945d408e"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526e93f76c0c409f" /><Relationship Type="http://schemas.openxmlformats.org/officeDocument/2006/relationships/notesMaster" Target="/ppt/notesMasters/notesMaster1.xml" Id="R2dcd6a0882454d29"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ccb55459026e437b" /><Relationship Type="http://schemas.openxmlformats.org/officeDocument/2006/relationships/notesMaster" Target="/ppt/notesMasters/notesMaster1.xml" Id="R5d37244b04114539"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946ef2c272bb405b" /><Relationship Type="http://schemas.openxmlformats.org/officeDocument/2006/relationships/notesMaster" Target="/ppt/notesMasters/notesMaster1.xml" Id="R4a24e17901654d01"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37448601d9e34106" /><Relationship Type="http://schemas.openxmlformats.org/officeDocument/2006/relationships/notesMaster" Target="/ppt/notesMasters/notesMaster1.xml" Id="R6fdec60b4b0b4edb"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65bf7418e2d245a9" /><Relationship Type="http://schemas.openxmlformats.org/officeDocument/2006/relationships/notesMaster" Target="/ppt/notesMasters/notesMaster1.xml" Id="R11e3b88180124ed6"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897f729942f04980" /><Relationship Type="http://schemas.openxmlformats.org/officeDocument/2006/relationships/notesMaster" Target="/ppt/notesMasters/notesMaster1.xml" Id="R74e45ffae52b4184"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cf2a94045fd14f94" /><Relationship Type="http://schemas.openxmlformats.org/officeDocument/2006/relationships/notesMaster" Target="/ppt/notesMasters/notesMaster1.xml" Id="R49fdbe7dd67f4815"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6a11f2c70fb846c3" /><Relationship Type="http://schemas.openxmlformats.org/officeDocument/2006/relationships/notesMaster" Target="/ppt/notesMasters/notesMaster1.xml" Id="Re4c666a1306e41dc"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b074d3f6a54c4549" /><Relationship Type="http://schemas.openxmlformats.org/officeDocument/2006/relationships/notesMaster" Target="/ppt/notesMasters/notesMaster1.xml" Id="R487fcae4fa1c4b90"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dda21045a19e4f0a" /><Relationship Type="http://schemas.openxmlformats.org/officeDocument/2006/relationships/notesMaster" Target="/ppt/notesMasters/notesMaster1.xml" Id="R958255df7f65418b"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ebabe8a7cc014431" /><Relationship Type="http://schemas.openxmlformats.org/officeDocument/2006/relationships/notesMaster" Target="/ppt/notesMasters/notesMaster1.xml" Id="R5a3f1b7cb8834151"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72defbcf09a4495a" /><Relationship Type="http://schemas.openxmlformats.org/officeDocument/2006/relationships/notesMaster" Target="/ppt/notesMasters/notesMaster1.xml" Id="R9da01cbb2aa64449"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188f37dd055840d9" /><Relationship Type="http://schemas.openxmlformats.org/officeDocument/2006/relationships/notesMaster" Target="/ppt/notesMasters/notesMaster1.xml" Id="R30291f4da8ea4058"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a37819c1f8714a8b" /><Relationship Type="http://schemas.openxmlformats.org/officeDocument/2006/relationships/notesMaster" Target="/ppt/notesMasters/notesMaster1.xml" Id="R7ad6a20b35674c1c"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6c531c0a96644856" /><Relationship Type="http://schemas.openxmlformats.org/officeDocument/2006/relationships/notesMaster" Target="/ppt/notesMasters/notesMaster1.xml" Id="Rbd24790f996e4800"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1612a0119ab743e8" /><Relationship Type="http://schemas.openxmlformats.org/officeDocument/2006/relationships/notesMaster" Target="/ppt/notesMasters/notesMaster1.xml" Id="Rc9e9060f25f64d65"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076b066b0bad45be" /><Relationship Type="http://schemas.openxmlformats.org/officeDocument/2006/relationships/notesMaster" Target="/ppt/notesMasters/notesMaster1.xml" Id="R84418dc69dcb4d6f"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1b1d1c7b31294a51" /><Relationship Type="http://schemas.openxmlformats.org/officeDocument/2006/relationships/notesMaster" Target="/ppt/notesMasters/notesMaster1.xml" Id="R4072fc17e92f456b"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b2f9f4b664124820" /><Relationship Type="http://schemas.openxmlformats.org/officeDocument/2006/relationships/notesMaster" Target="/ppt/notesMasters/notesMaster1.xml" Id="Rb145985e74c44f6e"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fc33c683e1c74960" /><Relationship Type="http://schemas.openxmlformats.org/officeDocument/2006/relationships/notesMaster" Target="/ppt/notesMasters/notesMaster1.xml" Id="R3d28aac4da5f48ba"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2f73a5d175a44b52" /><Relationship Type="http://schemas.openxmlformats.org/officeDocument/2006/relationships/notesMaster" Target="/ppt/notesMasters/notesMaster1.xml" Id="R0ea32a66c0b44313"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3017a06e65dc49ab" /><Relationship Type="http://schemas.openxmlformats.org/officeDocument/2006/relationships/image" Target="/ppt/media/image.png" Id="R6d5a0b7f68dd424f" /><Relationship Type="http://schemas.openxmlformats.org/officeDocument/2006/relationships/image" Target="/ppt/media/image2.png" Id="R586bd97ad5664206" /><Relationship Type="http://schemas.openxmlformats.org/officeDocument/2006/relationships/image" Target="/ppt/media/image.jpeg" Id="R174e10fdf9d64bb1"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d6123fc0abcb4c7e"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6d5a0b7f68dd424f"/>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586bd97ad5664206"/>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174e10fdf9d64bb1"/>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cd32efe102b4457e" /><Relationship Type="http://schemas.openxmlformats.org/officeDocument/2006/relationships/slideLayout" Target="/ppt/slideLayouts/slideLayout1.xml" Id="Rb88531b4644243ff" /><Relationship Type="http://schemas.openxmlformats.org/officeDocument/2006/relationships/slideLayout" Target="/ppt/slideLayouts/slideLayout2.xml" Id="Ra767712fe7a94d2d"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b88531b4644243ff"/>
    <p:sldLayoutId xmlns:r="http://schemas.openxmlformats.org/officeDocument/2006/relationships" id="2147483650" r:id="Ra767712fe7a94d2d"/>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5fba2da14ef84ef2" /><Relationship Type="http://schemas.openxmlformats.org/officeDocument/2006/relationships/notesSlide" Target="/ppt/notesSlides/notesSlide1.xml" Id="R13519313b8f24d50"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117df738783a43da" /><Relationship Type="http://schemas.openxmlformats.org/officeDocument/2006/relationships/notesSlide" Target="/ppt/notesSlides/notesSlide2.xml" Id="R6583c121ed324b02"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ace08ff77f0147b7" /><Relationship Type="http://schemas.openxmlformats.org/officeDocument/2006/relationships/notesSlide" Target="/ppt/notesSlides/notesSlide3.xml" Id="Rd5b424fa0c704a6a"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ddedb2a2bc9d416b" /><Relationship Type="http://schemas.openxmlformats.org/officeDocument/2006/relationships/notesSlide" Target="/ppt/notesSlides/notesSlide4.xml" Id="R268f22dbc8a34db5"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87c33a6d86014be3" /><Relationship Type="http://schemas.openxmlformats.org/officeDocument/2006/relationships/notesSlide" Target="/ppt/notesSlides/notesSlide5.xml" Id="R1bd64a479a3b49b6"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45f7df84c26e47ae" /><Relationship Type="http://schemas.openxmlformats.org/officeDocument/2006/relationships/notesSlide" Target="/ppt/notesSlides/notesSlide6.xml" Id="R7b9649418e354d17"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0c795eae14c645b6" /><Relationship Type="http://schemas.openxmlformats.org/officeDocument/2006/relationships/notesSlide" Target="/ppt/notesSlides/notesSlide7.xml" Id="R5b388fe0bc264908"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2d070bd4afd748ab" /><Relationship Type="http://schemas.openxmlformats.org/officeDocument/2006/relationships/notesSlide" Target="/ppt/notesSlides/notesSlide8.xml" Id="Rd539728f4dc94bc3"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cf1ed49ddec34db0" /><Relationship Type="http://schemas.openxmlformats.org/officeDocument/2006/relationships/notesSlide" Target="/ppt/notesSlides/notesSlide9.xml" Id="Rec556f67134a4a0a"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370602f2da314973" /><Relationship Type="http://schemas.openxmlformats.org/officeDocument/2006/relationships/notesSlide" Target="/ppt/notesSlides/notesSlide10.xml" Id="Rccf0aa5d61374467"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83cd921664d24de8" /><Relationship Type="http://schemas.openxmlformats.org/officeDocument/2006/relationships/notesSlide" Target="/ppt/notesSlides/notesSlide11.xml" Id="R21b5184ba2054383"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de6135d677794662" /><Relationship Type="http://schemas.openxmlformats.org/officeDocument/2006/relationships/notesSlide" Target="/ppt/notesSlides/notesSlide12.xml" Id="R3ea6770e6e5347af"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3977e310a59645ee" /><Relationship Type="http://schemas.openxmlformats.org/officeDocument/2006/relationships/notesSlide" Target="/ppt/notesSlides/notesSlide13.xml" Id="R7e36126f1e0240ca"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ccff520104424f17" /><Relationship Type="http://schemas.openxmlformats.org/officeDocument/2006/relationships/notesSlide" Target="/ppt/notesSlides/notesSlide14.xml" Id="R499e48779e3d4ffe"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0fd4a302597b40b8" /><Relationship Type="http://schemas.openxmlformats.org/officeDocument/2006/relationships/notesSlide" Target="/ppt/notesSlides/notesSlide15.xml" Id="R192bfe6f4ad74e94"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f1150a74a40c4473" /><Relationship Type="http://schemas.openxmlformats.org/officeDocument/2006/relationships/notesSlide" Target="/ppt/notesSlides/notesSlide16.xml" Id="Rf5bacc554ae64a7d"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ef3c7044aec64a30" /><Relationship Type="http://schemas.openxmlformats.org/officeDocument/2006/relationships/notesSlide" Target="/ppt/notesSlides/notesSlide17.xml" Id="R6de50a4cbb034752"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b8934f5218304d47" /><Relationship Type="http://schemas.openxmlformats.org/officeDocument/2006/relationships/notesSlide" Target="/ppt/notesSlides/notesSlide18.xml" Id="R4f16d7b77ed94c39"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0c01ae25cc9b4b84" /><Relationship Type="http://schemas.openxmlformats.org/officeDocument/2006/relationships/notesSlide" Target="/ppt/notesSlides/notesSlide19.xml" Id="Ra0ee7d9a3991490d"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b88dfba4013e42ed" /><Relationship Type="http://schemas.openxmlformats.org/officeDocument/2006/relationships/notesSlide" Target="/ppt/notesSlides/notesSlide20.xml" Id="R5c0ab1458cc4445f"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3da6cd6b59844a15" /><Relationship Type="http://schemas.openxmlformats.org/officeDocument/2006/relationships/notesSlide" Target="/ppt/notesSlides/notesSlide21.xml" Id="R80fbd70e0f4245c4"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fe0316b5c4aa4ee1" /><Relationship Type="http://schemas.openxmlformats.org/officeDocument/2006/relationships/notesSlide" Target="/ppt/notesSlides/notesSlide22.xml" Id="Rca97726844b445a1"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74c28c86df744480" /><Relationship Type="http://schemas.openxmlformats.org/officeDocument/2006/relationships/notesSlide" Target="/ppt/notesSlides/notesSlide23.xml" Id="R7b83219ed21b45bd"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2525bf5de7bf49e0" /><Relationship Type="http://schemas.openxmlformats.org/officeDocument/2006/relationships/notesSlide" Target="/ppt/notesSlides/notesSlide24.xml" Id="R2fb5de23a1fe46e1"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91e4505829fa4d59" /><Relationship Type="http://schemas.openxmlformats.org/officeDocument/2006/relationships/notesSlide" Target="/ppt/notesSlides/notesSlide25.xml" Id="R0a36d1e81b774ad4"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a344df0967674442" /><Relationship Type="http://schemas.openxmlformats.org/officeDocument/2006/relationships/notesSlide" Target="/ppt/notesSlides/notesSlide26.xml" Id="Rb78557538ec942b3"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4c0ad6da81934c41" /><Relationship Type="http://schemas.openxmlformats.org/officeDocument/2006/relationships/notesSlide" Target="/ppt/notesSlides/notesSlide27.xml" Id="R75dfdc0f4f5043ac"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a325d26f53d5446e" /><Relationship Type="http://schemas.openxmlformats.org/officeDocument/2006/relationships/notesSlide" Target="/ppt/notesSlides/notesSlide28.xml" Id="Rca4aebbbcb6841f3"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7e4f0457a32540b2" /><Relationship Type="http://schemas.openxmlformats.org/officeDocument/2006/relationships/notesSlide" Target="/ppt/notesSlides/notesSlide29.xml" Id="Rcb099ca6d3ec48a8"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e25a4615d56448e0" /><Relationship Type="http://schemas.openxmlformats.org/officeDocument/2006/relationships/notesSlide" Target="/ppt/notesSlides/notesSlide30.xml" Id="R09fdded7c073442c"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715bd0c6f2fd498e" /><Relationship Type="http://schemas.openxmlformats.org/officeDocument/2006/relationships/notesSlide" Target="/ppt/notesSlides/notesSlide31.xml" Id="Rbe37d27d53984005"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創世記第38章</a:t>
            </a:r>
          </a:p>
          <a:p xmlns:a="http://schemas.openxmlformats.org/drawingml/2006/main">
            <a:pPr algn="ctr">
              <a:buNone/>
            </a:pPr>
            <a:r>
              <a:rPr sz="2000">
                <a:solidFill>
                  <a:srgbClr val="FFFFFF"/>
                </a:solidFill>
                <a:latin typeface="Georgia"/>
                <a:ea typeface="Georgia"/>
                <a:cs typeface="Georgia"/>
              </a:rPr>
              <a:t>Genesis 38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38:1  |  Genesis 38:1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那時，猶大離開他弟兄下去，到一個亞杜蘭人名叫希拉的家裏去。</a:t>
            </a:r>
          </a:p>
          <a:p xmlns:a="http://schemas.openxmlformats.org/drawingml/2006/main">
            <a:pPr algn="ctr">
              <a:buNone/>
            </a:pPr>
            <a:r>
              <a:rPr sz="2400">
                <a:solidFill>
                  <a:srgbClr val="FFFFFF"/>
                </a:solidFill>
                <a:latin typeface="Georgia"/>
                <a:ea typeface="Georgia"/>
                <a:cs typeface="Georgia"/>
              </a:rPr>
              <a:t>And it came to pass at that time, that Judah went down from his brethren, and turned in to a certain Adullamite, whose name was Hirah.</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38:2  |  Genesis 38:2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猶大在那裏看見一個迦南人名叫書亞的女兒，就娶她為妻，與她同房，</a:t>
            </a:r>
          </a:p>
          <a:p xmlns:a="http://schemas.openxmlformats.org/drawingml/2006/main">
            <a:pPr algn="ctr">
              <a:buNone/>
            </a:pPr>
            <a:r>
              <a:rPr sz="2400">
                <a:solidFill>
                  <a:srgbClr val="FFFFFF"/>
                </a:solidFill>
                <a:latin typeface="Georgia"/>
                <a:ea typeface="Georgia"/>
                <a:cs typeface="Georgia"/>
              </a:rPr>
              <a:t>And Judah saw there a daughter of a certain Canaanite, whose name was Shuah; and he took her, and went in unto her.</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38:3  |  Genesis 38:3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她就懷孕生了兒子，猶大給他起名叫珥。</a:t>
            </a:r>
          </a:p>
          <a:p xmlns:a="http://schemas.openxmlformats.org/drawingml/2006/main">
            <a:pPr algn="ctr">
              <a:buNone/>
            </a:pPr>
            <a:r>
              <a:rPr sz="2800">
                <a:solidFill>
                  <a:srgbClr val="FFFFFF"/>
                </a:solidFill>
                <a:latin typeface="Georgia"/>
                <a:ea typeface="Georgia"/>
                <a:cs typeface="Georgia"/>
              </a:rPr>
              <a:t>And she conceived, and bare a son; and he called his name Er.</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38:4  |  Genesis 38:4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她又懷孕生了兒子，母親給他起名叫俄南。</a:t>
            </a:r>
          </a:p>
          <a:p xmlns:a="http://schemas.openxmlformats.org/drawingml/2006/main">
            <a:pPr algn="ctr">
              <a:buNone/>
            </a:pPr>
            <a:r>
              <a:rPr sz="2800">
                <a:solidFill>
                  <a:srgbClr val="FFFFFF"/>
                </a:solidFill>
                <a:latin typeface="Georgia"/>
                <a:ea typeface="Georgia"/>
                <a:cs typeface="Georgia"/>
              </a:rPr>
              <a:t>And she conceived again, and bare a son; and she called his name Onan.</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38:5  |  Genesis 38:5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她復又生了兒子，給他起名叫示拉。她生示拉的時候，猶大正在基悉。</a:t>
            </a:r>
          </a:p>
          <a:p xmlns:a="http://schemas.openxmlformats.org/drawingml/2006/main">
            <a:pPr algn="ctr">
              <a:buNone/>
            </a:pPr>
            <a:r>
              <a:rPr sz="2400">
                <a:solidFill>
                  <a:srgbClr val="FFFFFF"/>
                </a:solidFill>
                <a:latin typeface="Georgia"/>
                <a:ea typeface="Georgia"/>
                <a:cs typeface="Georgia"/>
              </a:rPr>
              <a:t>And she yet again conceived, and bare a son; and called his name Shelah: and he was at Chezib, when she bare him.</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38:6  |  Genesis 38:6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猶大為長子珥娶妻，名叫她瑪。</a:t>
            </a:r>
          </a:p>
          <a:p xmlns:a="http://schemas.openxmlformats.org/drawingml/2006/main">
            <a:pPr algn="ctr">
              <a:buNone/>
            </a:pPr>
            <a:r>
              <a:rPr sz="2800">
                <a:solidFill>
                  <a:srgbClr val="FFFFFF"/>
                </a:solidFill>
                <a:latin typeface="Georgia"/>
                <a:ea typeface="Georgia"/>
                <a:cs typeface="Georgia"/>
              </a:rPr>
              <a:t>And Judah took a wife for Er his firstborn, whose name was Tamar.</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38:7  |  Genesis 38:7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猶大的長子珥在耶和華眼中看為惡，耶和華就叫他死了。</a:t>
            </a:r>
          </a:p>
          <a:p xmlns:a="http://schemas.openxmlformats.org/drawingml/2006/main">
            <a:pPr algn="ctr">
              <a:buNone/>
            </a:pPr>
            <a:r>
              <a:rPr sz="2400">
                <a:solidFill>
                  <a:srgbClr val="FFFFFF"/>
                </a:solidFill>
                <a:latin typeface="Georgia"/>
                <a:ea typeface="Georgia"/>
                <a:cs typeface="Georgia"/>
              </a:rPr>
              <a:t>And Er, Judah’s firstborn, was wicked in the sight of the LORD; and the LORD slew him.</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38:8  |  Genesis 38:8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猶大對俄南說：「你當與你哥哥的妻子同房，向她盡你為弟的本分，為你哥哥生子立後。」</a:t>
            </a:r>
          </a:p>
          <a:p xmlns:a="http://schemas.openxmlformats.org/drawingml/2006/main">
            <a:pPr algn="ctr">
              <a:buNone/>
            </a:pPr>
            <a:r>
              <a:rPr sz="2400">
                <a:solidFill>
                  <a:srgbClr val="FFFFFF"/>
                </a:solidFill>
                <a:latin typeface="Georgia"/>
                <a:ea typeface="Georgia"/>
                <a:cs typeface="Georgia"/>
              </a:rPr>
              <a:t>And Judah said unto Onan, Go in unto thy brother’s wife, and marry her, and raise up seed to thy brother.</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38:9  |  Genesis 38:9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俄南知道生子不歸自己，所以同房的時候便遺在地，免得給他哥哥留後。</a:t>
            </a:r>
          </a:p>
          <a:p xmlns:a="http://schemas.openxmlformats.org/drawingml/2006/main">
            <a:pPr algn="ctr">
              <a:buNone/>
            </a:pPr>
            <a:r>
              <a:rPr sz="2100">
                <a:solidFill>
                  <a:srgbClr val="FFFFFF"/>
                </a:solidFill>
                <a:latin typeface="Georgia"/>
                <a:ea typeface="Georgia"/>
                <a:cs typeface="Georgia"/>
              </a:rPr>
              <a:t>And Onan knew that the seed should not be his; and it came to pass, when he went in unto his brother’s wife, that he spilled it on the ground, lest that he should give seed to his brother.</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38:10  |  Genesis 38:10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俄南所做的在耶和華眼中看為惡，耶和華也就叫他死了。</a:t>
            </a:r>
          </a:p>
          <a:p xmlns:a="http://schemas.openxmlformats.org/drawingml/2006/main">
            <a:pPr algn="ctr">
              <a:buNone/>
            </a:pPr>
            <a:r>
              <a:rPr sz="2800">
                <a:solidFill>
                  <a:srgbClr val="FFFFFF"/>
                </a:solidFill>
                <a:latin typeface="Georgia"/>
                <a:ea typeface="Georgia"/>
                <a:cs typeface="Georgia"/>
              </a:rPr>
              <a:t>And the thing which he did displeased the LORD: wherefore he slew him also.</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38:11  |  Genesis 38:11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猶大心裏說：「恐怕示拉也死，像他兩個哥哥一樣」，就對他兒婦她瑪說：「你去，在你父親家裏守寡，等我兒子示拉長大。」她瑪就回去，住在她父親家裏。</a:t>
            </a:r>
          </a:p>
          <a:p xmlns:a="http://schemas.openxmlformats.org/drawingml/2006/main">
            <a:pPr algn="ctr">
              <a:buNone/>
            </a:pPr>
            <a:r>
              <a:rPr sz="1800">
                <a:solidFill>
                  <a:srgbClr val="FFFFFF"/>
                </a:solidFill>
                <a:latin typeface="Georgia"/>
                <a:ea typeface="Georgia"/>
                <a:cs typeface="Georgia"/>
              </a:rPr>
              <a:t>Then said Judah to Tamar his daughter in law, Remain a widow at thy father’s house, till Shelah my son be grown: for he said, Lest peradventure he die also, as his brethren did. And Tamar went and dwelt in her father’s house.</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38:12  |  Genesis 38:12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過了許久，猶大的妻子書亞的女兒死了。猶大得了安慰，就和他朋友亞杜蘭人希拉上亭拿去，到他剪羊毛的人那裏。</a:t>
            </a:r>
          </a:p>
          <a:p xmlns:a="http://schemas.openxmlformats.org/drawingml/2006/main">
            <a:pPr algn="ctr">
              <a:buNone/>
            </a:pPr>
            <a:r>
              <a:rPr sz="2100">
                <a:solidFill>
                  <a:srgbClr val="FFFFFF"/>
                </a:solidFill>
                <a:latin typeface="Georgia"/>
                <a:ea typeface="Georgia"/>
                <a:cs typeface="Georgia"/>
              </a:rPr>
              <a:t>And in process of time the daughter of Shuah Judah’s wife died; and Judah was comforted, and went up unto his sheepshearers to Timnath, he and his friend Hirah the Adullamite.</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38:13  |  Genesis 38:13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有人告訴她瑪說：「你的公公上亭拿剪羊毛去了。」</a:t>
            </a:r>
          </a:p>
          <a:p xmlns:a="http://schemas.openxmlformats.org/drawingml/2006/main">
            <a:pPr algn="ctr">
              <a:buNone/>
            </a:pPr>
            <a:r>
              <a:rPr sz="2400">
                <a:solidFill>
                  <a:srgbClr val="FFFFFF"/>
                </a:solidFill>
                <a:latin typeface="Georgia"/>
                <a:ea typeface="Georgia"/>
                <a:cs typeface="Georgia"/>
              </a:rPr>
              <a:t>And it was told Tamar, saying, Behold thy father in law goeth up to Timnath to shear his sheep.</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38:14  |  Genesis 38:14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她瑪見示拉已經長大，還沒有娶她為妻，就脫了她作寡婦的衣裳，用帕子蒙着臉，又遮住身體，坐在亭拿路上的伊拿印城門口。</a:t>
            </a:r>
          </a:p>
          <a:p xmlns:a="http://schemas.openxmlformats.org/drawingml/2006/main">
            <a:pPr algn="ctr">
              <a:buNone/>
            </a:pPr>
            <a:r>
              <a:rPr sz="1800">
                <a:solidFill>
                  <a:srgbClr val="FFFFFF"/>
                </a:solidFill>
                <a:latin typeface="Georgia"/>
                <a:ea typeface="Georgia"/>
                <a:cs typeface="Georgia"/>
              </a:rPr>
              <a:t>And she put her widow’s garments off from her, and covered her with a vail, and wrapped herself, and sat in an open place, which is by the way to Timnath; for she saw that Shelah was grown, and she was not given unto him to wife.</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38:15  |  Genesis 38:15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猶大看見她，以為是妓女，因為她蒙着臉。</a:t>
            </a:r>
          </a:p>
          <a:p xmlns:a="http://schemas.openxmlformats.org/drawingml/2006/main">
            <a:pPr algn="ctr">
              <a:buNone/>
            </a:pPr>
            <a:r>
              <a:rPr sz="2400">
                <a:solidFill>
                  <a:srgbClr val="FFFFFF"/>
                </a:solidFill>
                <a:latin typeface="Georgia"/>
                <a:ea typeface="Georgia"/>
                <a:cs typeface="Georgia"/>
              </a:rPr>
              <a:t>When Judah saw her, he thought her to be an harlot; because she had covered her face.</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38:16  |  Genesis 38:16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猶大就轉到她那裏去，說：「來吧！讓我與你同寢。」他原不知道是他的兒婦。她瑪說：「你要與我同寢，把甚麼給我呢？」</a:t>
            </a:r>
          </a:p>
          <a:p xmlns:a="http://schemas.openxmlformats.org/drawingml/2006/main">
            <a:pPr algn="ctr">
              <a:buNone/>
            </a:pPr>
            <a:r>
              <a:rPr sz="2100">
                <a:solidFill>
                  <a:srgbClr val="FFFFFF"/>
                </a:solidFill>
                <a:latin typeface="Georgia"/>
                <a:ea typeface="Georgia"/>
                <a:cs typeface="Georgia"/>
              </a:rPr>
              <a:t>And he turned unto her by the way, and said, Go to, I pray thee, let me come in unto thee; (for he knew not that she was his daughter in law.) And she said, What wilt thou give me, that thou mayest come in unto me?</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38:17  |  Genesis 38:17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猶大說：「我從羊群裏取一隻山羊羔，打發人送來給你。」她瑪說：「在未送以先，你願意給我一個當頭嗎？」</a:t>
            </a:r>
          </a:p>
          <a:p xmlns:a="http://schemas.openxmlformats.org/drawingml/2006/main">
            <a:pPr algn="ctr">
              <a:buNone/>
            </a:pPr>
            <a:r>
              <a:rPr sz="2400">
                <a:solidFill>
                  <a:srgbClr val="FFFFFF"/>
                </a:solidFill>
                <a:latin typeface="Georgia"/>
                <a:ea typeface="Georgia"/>
                <a:cs typeface="Georgia"/>
              </a:rPr>
              <a:t>And he said, I will send thee a kid from the flock. And she said, Wilt thou give me a pledge, till thou send it?</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38:18  |  Genesis 38:18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他說：「我給你甚麼當頭呢？」她瑪說：「你的印、你的帶子，和你手裏的杖。」猶大就給了她，與她同寢，她就從猶大懷了孕。</a:t>
            </a:r>
          </a:p>
          <a:p xmlns:a="http://schemas.openxmlformats.org/drawingml/2006/main">
            <a:pPr algn="ctr">
              <a:buNone/>
            </a:pPr>
            <a:r>
              <a:rPr sz="2100">
                <a:solidFill>
                  <a:srgbClr val="FFFFFF"/>
                </a:solidFill>
                <a:latin typeface="Georgia"/>
                <a:ea typeface="Georgia"/>
                <a:cs typeface="Georgia"/>
              </a:rPr>
              <a:t>And he said, What pledge shall I give thee? And she said, Thy signet, and thy bracelets, and thy staff that is in thine hand. And he gave it her, and came in unto her, and she conceived by him.</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38:19  |  Genesis 38:19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她瑪起來走了，除去帕子，仍舊穿上作寡婦的衣裳。</a:t>
            </a:r>
          </a:p>
          <a:p xmlns:a="http://schemas.openxmlformats.org/drawingml/2006/main">
            <a:pPr algn="ctr">
              <a:buNone/>
            </a:pPr>
            <a:r>
              <a:rPr sz="2400">
                <a:solidFill>
                  <a:srgbClr val="FFFFFF"/>
                </a:solidFill>
                <a:latin typeface="Georgia"/>
                <a:ea typeface="Georgia"/>
                <a:cs typeface="Georgia"/>
              </a:rPr>
              <a:t>And she arose, and went away, and laid by her vail from her, and put on the garments of her widowhood.</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38:20  |  Genesis 38:20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猶大託他朋友亞杜蘭人送一隻山羊羔去，要從那女人手裏取回當頭來，卻找不着她，</a:t>
            </a:r>
          </a:p>
          <a:p xmlns:a="http://schemas.openxmlformats.org/drawingml/2006/main">
            <a:pPr algn="ctr">
              <a:buNone/>
            </a:pPr>
            <a:r>
              <a:rPr sz="2400">
                <a:solidFill>
                  <a:srgbClr val="FFFFFF"/>
                </a:solidFill>
                <a:latin typeface="Georgia"/>
                <a:ea typeface="Georgia"/>
                <a:cs typeface="Georgia"/>
              </a:rPr>
              <a:t>And Judah sent the kid by the hand of his friend the Adullamite, to receive his pledge from the woman’s hand: but he found her not.</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38:21  |  Genesis 38:21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就問那地方的人說：「伊拿印路旁的妓女在哪裏？」他們說：「這裏並沒有妓女。」</a:t>
            </a:r>
          </a:p>
          <a:p xmlns:a="http://schemas.openxmlformats.org/drawingml/2006/main">
            <a:pPr algn="ctr">
              <a:buNone/>
            </a:pPr>
            <a:r>
              <a:rPr sz="2100">
                <a:solidFill>
                  <a:srgbClr val="FFFFFF"/>
                </a:solidFill>
                <a:latin typeface="Georgia"/>
                <a:ea typeface="Georgia"/>
                <a:cs typeface="Georgia"/>
              </a:rPr>
              <a:t>Then he asked the men of that place, saying, Where is the harlot, that was openly by the way side? And they said, There was no harlot in this place.</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38:22  |  Genesis 38:22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他回去見猶大說：「我沒有找着她，並且那地方的人說：『這裏沒有妓女。』」</a:t>
            </a:r>
          </a:p>
          <a:p xmlns:a="http://schemas.openxmlformats.org/drawingml/2006/main">
            <a:pPr algn="ctr">
              <a:buNone/>
            </a:pPr>
            <a:r>
              <a:rPr sz="2400">
                <a:solidFill>
                  <a:srgbClr val="FFFFFF"/>
                </a:solidFill>
                <a:latin typeface="Georgia"/>
                <a:ea typeface="Georgia"/>
                <a:cs typeface="Georgia"/>
              </a:rPr>
              <a:t>And he returned to Judah, and said, I cannot find her; and also the men of the place said, that there was no harlot in this place.</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38:23  |  Genesis 38:23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猶大說：「我把這山羊羔送去了，你竟找不着她。任憑她拿去吧，免得我們被羞辱。」</a:t>
            </a:r>
          </a:p>
          <a:p xmlns:a="http://schemas.openxmlformats.org/drawingml/2006/main">
            <a:pPr algn="ctr">
              <a:buNone/>
            </a:pPr>
            <a:r>
              <a:rPr sz="2400">
                <a:solidFill>
                  <a:srgbClr val="FFFFFF"/>
                </a:solidFill>
                <a:latin typeface="Georgia"/>
                <a:ea typeface="Georgia"/>
                <a:cs typeface="Georgia"/>
              </a:rPr>
              <a:t>And Judah said, Let her take it to her, lest we be shamed: behold, I sent this kid, and thou hast not found her.</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38:24  |  Genesis 38:24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約過了三個月，有人告訴猶大說：「你的兒婦她瑪作了妓女，且因行淫有了身孕。」猶大說：「拉出她來，把她燒了！」</a:t>
            </a:r>
          </a:p>
          <a:p xmlns:a="http://schemas.openxmlformats.org/drawingml/2006/main">
            <a:pPr algn="ctr">
              <a:buNone/>
            </a:pPr>
            <a:r>
              <a:rPr sz="1800">
                <a:solidFill>
                  <a:srgbClr val="FFFFFF"/>
                </a:solidFill>
                <a:latin typeface="Georgia"/>
                <a:ea typeface="Georgia"/>
                <a:cs typeface="Georgia"/>
              </a:rPr>
              <a:t>And it came to pass about three months after, that it was told Judah, saying, Tamar thy daughter in law hath played the harlot; and also, behold, she is with child by whoredom. And Judah said, Bring her forth, and let her be burnt.</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38:25  |  Genesis 38:25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她瑪被拉出來的時候便打發人去見她公公，對他說：「這些東西是誰的，我就是從誰懷的孕。請你認一認，這印和帶子並杖都是誰的？」</a:t>
            </a:r>
          </a:p>
          <a:p xmlns:a="http://schemas.openxmlformats.org/drawingml/2006/main">
            <a:pPr algn="ctr">
              <a:buNone/>
            </a:pPr>
            <a:r>
              <a:rPr sz="2100">
                <a:solidFill>
                  <a:srgbClr val="FFFFFF"/>
                </a:solidFill>
                <a:latin typeface="Georgia"/>
                <a:ea typeface="Georgia"/>
                <a:cs typeface="Georgia"/>
              </a:rPr>
              <a:t>When she was brought forth, she sent to her father in law, saying, By the man, whose these are, am I with child: and she said, Discern, I pray thee, whose are these, the signet, and bracelets, and staff.</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38:26  |  Genesis 38:26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猶大承認說：「她比我更有義，因為我沒有將她給我的兒子示拉。」從此猶大不再與她同寢了。</a:t>
            </a:r>
          </a:p>
          <a:p xmlns:a="http://schemas.openxmlformats.org/drawingml/2006/main">
            <a:pPr algn="ctr">
              <a:buNone/>
            </a:pPr>
            <a:r>
              <a:rPr sz="2100">
                <a:solidFill>
                  <a:srgbClr val="FFFFFF"/>
                </a:solidFill>
                <a:latin typeface="Georgia"/>
                <a:ea typeface="Georgia"/>
                <a:cs typeface="Georgia"/>
              </a:rPr>
              <a:t>And Judah acknowledged them, and said, She hath been more righteous than I; because that I gave her not to Shelah my son. And he knew her again no more.</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38:27  |  Genesis 38:27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她瑪將要生產，不料她腹裏是一對雙生。</a:t>
            </a:r>
          </a:p>
          <a:p xmlns:a="http://schemas.openxmlformats.org/drawingml/2006/main">
            <a:pPr algn="ctr">
              <a:buNone/>
            </a:pPr>
            <a:r>
              <a:rPr sz="2400">
                <a:solidFill>
                  <a:srgbClr val="FFFFFF"/>
                </a:solidFill>
                <a:latin typeface="Georgia"/>
                <a:ea typeface="Georgia"/>
                <a:cs typeface="Georgia"/>
              </a:rPr>
              <a:t>And it came to pass in the time of her travail, that, behold, twins were in her womb.</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38:28  |  Genesis 38:28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到生產的時候，一個孩子伸出一隻手來；收生婆拿紅線拴在他手上，說：「這是頭生的。」</a:t>
            </a:r>
          </a:p>
          <a:p xmlns:a="http://schemas.openxmlformats.org/drawingml/2006/main">
            <a:pPr algn="ctr">
              <a:buNone/>
            </a:pPr>
            <a:r>
              <a:rPr sz="2100">
                <a:solidFill>
                  <a:srgbClr val="FFFFFF"/>
                </a:solidFill>
                <a:latin typeface="Georgia"/>
                <a:ea typeface="Georgia"/>
                <a:cs typeface="Georgia"/>
              </a:rPr>
              <a:t>And it came to pass, when she travailed, that the one put out his hand: and the midwife took and bound upon his hand a scarlet thread, saying, This came out first.</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38:29  |  Genesis 38:29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隨後這孩子把手收回去，他哥哥生出來了；收生婆說：「你為甚麼搶着來呢？」因此給他起名叫法勒斯。</a:t>
            </a:r>
          </a:p>
          <a:p xmlns:a="http://schemas.openxmlformats.org/drawingml/2006/main">
            <a:pPr algn="ctr">
              <a:buNone/>
            </a:pPr>
            <a:r>
              <a:rPr sz="2100">
                <a:solidFill>
                  <a:srgbClr val="FFFFFF"/>
                </a:solidFill>
                <a:latin typeface="Georgia"/>
                <a:ea typeface="Georgia"/>
                <a:cs typeface="Georgia"/>
              </a:rPr>
              <a:t>And it came to pass, as he drew back his hand, that, behold, his brother came out: and she said, How hast thou broken forth? this breach be upon thee: therefore his name was called Pharez.</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38:30  |  Genesis 38:30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後來，他兄弟那手上有紅線的也生出來，就給他起名叫謝拉。</a:t>
            </a:r>
          </a:p>
          <a:p xmlns:a="http://schemas.openxmlformats.org/drawingml/2006/main">
            <a:pPr algn="ctr">
              <a:buNone/>
            </a:pPr>
            <a:r>
              <a:rPr sz="2400">
                <a:solidFill>
                  <a:srgbClr val="FFFFFF"/>
                </a:solidFill>
                <a:latin typeface="Georgia"/>
                <a:ea typeface="Georgia"/>
                <a:cs typeface="Georgia"/>
              </a:rPr>
              <a:t>And afterward came out his brother, that had the scarlet thread upon his hand: and his name was called Zarah.</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2026-08-30T04:35:10.7110000Z</dcterms:created>
  <dcterms:modified xsi:type="dcterms:W3CDTF">2026-08-30T04:35:10.7110000Z</dcterms:modified>
</coreProperties>
</file>