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9865890ee34881" /><Relationship Type="http://schemas.openxmlformats.org/officeDocument/2006/relationships/extended-properties" Target="/docProps/app.xml" Id="R1e2311572b1f4983" /><Relationship Type="http://schemas.openxmlformats.org/officeDocument/2006/relationships/officeDocument" Target="/ppt/presentation.xml" Id="R4aefeb69c43545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b1425c8de746f7"/>
  </p:sldMasterIdLst>
  <p:notesMasterIdLst>
    <p:notesMasterId xmlns:r="http://schemas.openxmlformats.org/officeDocument/2006/relationships" r:id="R9eec45ef31aa479f"/>
  </p:notesMasterIdLst>
  <p:sldIdLst>
    <p:sldId xmlns:r="http://schemas.openxmlformats.org/officeDocument/2006/relationships" id="256" r:id="Rb8dde108fd6549ff"/>
    <p:sldId xmlns:r="http://schemas.openxmlformats.org/officeDocument/2006/relationships" id="257" r:id="R6cfa153efbd34459"/>
    <p:sldId xmlns:r="http://schemas.openxmlformats.org/officeDocument/2006/relationships" id="258" r:id="R5b02b26b6a3d48d5"/>
    <p:sldId xmlns:r="http://schemas.openxmlformats.org/officeDocument/2006/relationships" id="259" r:id="Race374632409413a"/>
    <p:sldId xmlns:r="http://schemas.openxmlformats.org/officeDocument/2006/relationships" id="260" r:id="Rf960c371e2ed4d41"/>
    <p:sldId xmlns:r="http://schemas.openxmlformats.org/officeDocument/2006/relationships" id="261" r:id="R710a45d126274848"/>
    <p:sldId xmlns:r="http://schemas.openxmlformats.org/officeDocument/2006/relationships" id="262" r:id="R7be175f47d1d46dd"/>
    <p:sldId xmlns:r="http://schemas.openxmlformats.org/officeDocument/2006/relationships" id="263" r:id="Ra28f589612ab49f2"/>
    <p:sldId xmlns:r="http://schemas.openxmlformats.org/officeDocument/2006/relationships" id="264" r:id="R90571045e4d04cfe"/>
    <p:sldId xmlns:r="http://schemas.openxmlformats.org/officeDocument/2006/relationships" id="265" r:id="Rf261397758de4d94"/>
    <p:sldId xmlns:r="http://schemas.openxmlformats.org/officeDocument/2006/relationships" id="266" r:id="R5b44cd1adc4344b6"/>
    <p:sldId xmlns:r="http://schemas.openxmlformats.org/officeDocument/2006/relationships" id="267" r:id="R3faa7e5e355b4d7e"/>
    <p:sldId xmlns:r="http://schemas.openxmlformats.org/officeDocument/2006/relationships" id="268" r:id="Rb94c28ffbcf049f6"/>
    <p:sldId xmlns:r="http://schemas.openxmlformats.org/officeDocument/2006/relationships" id="269" r:id="R0d70a35e7a594084"/>
    <p:sldId xmlns:r="http://schemas.openxmlformats.org/officeDocument/2006/relationships" id="270" r:id="Ref9def93e71f45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58eaa8893c649a2" /><Relationship Type="http://schemas.openxmlformats.org/officeDocument/2006/relationships/slideMaster" Target="/ppt/slideMasters/slideMaster1.xml" Id="Re7b1425c8de746f7" /><Relationship Type="http://schemas.openxmlformats.org/officeDocument/2006/relationships/notesMaster" Target="/ppt/notesMasters/notesMaster1.xml" Id="R9eec45ef31aa479f" /><Relationship Type="http://schemas.openxmlformats.org/officeDocument/2006/relationships/presProps" Target="/ppt/presProps.xml" Id="R91d56b04b3284cf6" /><Relationship Type="http://schemas.openxmlformats.org/officeDocument/2006/relationships/tableStyles" Target="/ppt/tableStyles.xml" Id="R243dac75fb4b43fe" /><Relationship Type="http://schemas.openxmlformats.org/officeDocument/2006/relationships/slide" Target="/ppt/slides/slide1.xml" Id="Rb8dde108fd6549ff" /><Relationship Type="http://schemas.openxmlformats.org/officeDocument/2006/relationships/slide" Target="/ppt/slides/slide2.xml" Id="R6cfa153efbd34459" /><Relationship Type="http://schemas.openxmlformats.org/officeDocument/2006/relationships/slide" Target="/ppt/slides/slide3.xml" Id="R5b02b26b6a3d48d5" /><Relationship Type="http://schemas.openxmlformats.org/officeDocument/2006/relationships/slide" Target="/ppt/slides/slide4.xml" Id="Race374632409413a" /><Relationship Type="http://schemas.openxmlformats.org/officeDocument/2006/relationships/slide" Target="/ppt/slides/slide5.xml" Id="Rf960c371e2ed4d41" /><Relationship Type="http://schemas.openxmlformats.org/officeDocument/2006/relationships/slide" Target="/ppt/slides/slide6.xml" Id="R710a45d126274848" /><Relationship Type="http://schemas.openxmlformats.org/officeDocument/2006/relationships/slide" Target="/ppt/slides/slide7.xml" Id="R7be175f47d1d46dd" /><Relationship Type="http://schemas.openxmlformats.org/officeDocument/2006/relationships/slide" Target="/ppt/slides/slide8.xml" Id="Ra28f589612ab49f2" /><Relationship Type="http://schemas.openxmlformats.org/officeDocument/2006/relationships/slide" Target="/ppt/slides/slide9.xml" Id="R90571045e4d04cfe" /><Relationship Type="http://schemas.openxmlformats.org/officeDocument/2006/relationships/slide" Target="/ppt/slides/slide10.xml" Id="Rf261397758de4d94" /><Relationship Type="http://schemas.openxmlformats.org/officeDocument/2006/relationships/slide" Target="/ppt/slides/slide11.xml" Id="R5b44cd1adc4344b6" /><Relationship Type="http://schemas.openxmlformats.org/officeDocument/2006/relationships/slide" Target="/ppt/slides/slide12.xml" Id="R3faa7e5e355b4d7e" /><Relationship Type="http://schemas.openxmlformats.org/officeDocument/2006/relationships/slide" Target="/ppt/slides/slide13.xml" Id="Rb94c28ffbcf049f6" /><Relationship Type="http://schemas.openxmlformats.org/officeDocument/2006/relationships/slide" Target="/ppt/slides/slide14.xml" Id="R0d70a35e7a594084" /><Relationship Type="http://schemas.openxmlformats.org/officeDocument/2006/relationships/slide" Target="/ppt/slides/slide15.xml" Id="Ref9def93e71f45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4cb91162b749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abf77d8b1c44eb" /><Relationship Type="http://schemas.openxmlformats.org/officeDocument/2006/relationships/notesMaster" Target="/ppt/notesMasters/notesMaster1.xml" Id="Rba57c392147340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ba40e1edb04fa4" /><Relationship Type="http://schemas.openxmlformats.org/officeDocument/2006/relationships/notesMaster" Target="/ppt/notesMasters/notesMaster1.xml" Id="Re7dc8f21e28a435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b9f794bd624b51" /><Relationship Type="http://schemas.openxmlformats.org/officeDocument/2006/relationships/notesMaster" Target="/ppt/notesMasters/notesMaster1.xml" Id="Rf71f737c6d8744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332abfcd334aee" /><Relationship Type="http://schemas.openxmlformats.org/officeDocument/2006/relationships/notesMaster" Target="/ppt/notesMasters/notesMaster1.xml" Id="R274f33335b4545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295dc933e54a8d" /><Relationship Type="http://schemas.openxmlformats.org/officeDocument/2006/relationships/notesMaster" Target="/ppt/notesMasters/notesMaster1.xml" Id="R91f9f7bba33648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2a0acde9aa4900" /><Relationship Type="http://schemas.openxmlformats.org/officeDocument/2006/relationships/notesMaster" Target="/ppt/notesMasters/notesMaster1.xml" Id="R2c1037c5bdee45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0a5af2334042a0" /><Relationship Type="http://schemas.openxmlformats.org/officeDocument/2006/relationships/notesMaster" Target="/ppt/notesMasters/notesMaster1.xml" Id="R29e00b31366345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7fa1ff9df44b2e" /><Relationship Type="http://schemas.openxmlformats.org/officeDocument/2006/relationships/notesMaster" Target="/ppt/notesMasters/notesMaster1.xml" Id="R3d89f44e970d4b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7dc4fcc708144c4" /><Relationship Type="http://schemas.openxmlformats.org/officeDocument/2006/relationships/notesMaster" Target="/ppt/notesMasters/notesMaster1.xml" Id="Rac1126855eb6419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06ca09019744be" /><Relationship Type="http://schemas.openxmlformats.org/officeDocument/2006/relationships/notesMaster" Target="/ppt/notesMasters/notesMaster1.xml" Id="Re29f85f6de364f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d391ebcddcf41f2" /><Relationship Type="http://schemas.openxmlformats.org/officeDocument/2006/relationships/notesMaster" Target="/ppt/notesMasters/notesMaster1.xml" Id="Rf2ee516dd860475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62150381b9040a0" /><Relationship Type="http://schemas.openxmlformats.org/officeDocument/2006/relationships/notesMaster" Target="/ppt/notesMasters/notesMaster1.xml" Id="R7880f9b637ea47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fc2727fde584c0f" /><Relationship Type="http://schemas.openxmlformats.org/officeDocument/2006/relationships/notesMaster" Target="/ppt/notesMasters/notesMaster1.xml" Id="R9584c6004651420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958a2f5b56d4cef" /><Relationship Type="http://schemas.openxmlformats.org/officeDocument/2006/relationships/notesMaster" Target="/ppt/notesMasters/notesMaster1.xml" Id="R46e6b59e8d4a4d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52e81a6f52a4ec2" /><Relationship Type="http://schemas.openxmlformats.org/officeDocument/2006/relationships/notesMaster" Target="/ppt/notesMasters/notesMaster1.xml" Id="R88b1d24bb9674e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ba1389455c48ee" /><Relationship Type="http://schemas.openxmlformats.org/officeDocument/2006/relationships/image" Target="/ppt/media/image.png" Id="R51d0126a1d7a473a" /><Relationship Type="http://schemas.openxmlformats.org/officeDocument/2006/relationships/image" Target="/ppt/media/image2.png" Id="R2f7f7003b0864826" /><Relationship Type="http://schemas.openxmlformats.org/officeDocument/2006/relationships/image" Target="/ppt/media/image.jpeg" Id="R1520cad4d6b0459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b981edcc1342d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1d0126a1d7a473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f7f7003b086482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20cad4d6b0459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10a55b6f88496d" /><Relationship Type="http://schemas.openxmlformats.org/officeDocument/2006/relationships/slideLayout" Target="/ppt/slideLayouts/slideLayout1.xml" Id="R7c76fbc715a340ae" /><Relationship Type="http://schemas.openxmlformats.org/officeDocument/2006/relationships/slideLayout" Target="/ppt/slideLayouts/slideLayout2.xml" Id="R5c7e0672b6574e7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c76fbc715a340ae"/>
    <p:sldLayoutId xmlns:r="http://schemas.openxmlformats.org/officeDocument/2006/relationships" id="2147483650" r:id="R5c7e0672b6574e7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7eea5e7ddb444b" /><Relationship Type="http://schemas.openxmlformats.org/officeDocument/2006/relationships/notesSlide" Target="/ppt/notesSlides/notesSlide1.xml" Id="R722cf36fe53949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4c2ace55e14493" /><Relationship Type="http://schemas.openxmlformats.org/officeDocument/2006/relationships/notesSlide" Target="/ppt/notesSlides/notesSlide2.xml" Id="Rdee5eba84ead47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4f10f673d9498d" /><Relationship Type="http://schemas.openxmlformats.org/officeDocument/2006/relationships/notesSlide" Target="/ppt/notesSlides/notesSlide3.xml" Id="Rb3d2dc14ba4d4c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7a88b0b4b4f28" /><Relationship Type="http://schemas.openxmlformats.org/officeDocument/2006/relationships/notesSlide" Target="/ppt/notesSlides/notesSlide4.xml" Id="Rcde38fbac6bf48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78938749534575" /><Relationship Type="http://schemas.openxmlformats.org/officeDocument/2006/relationships/notesSlide" Target="/ppt/notesSlides/notesSlide5.xml" Id="R599ed60b951945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879fac0fcc4844" /><Relationship Type="http://schemas.openxmlformats.org/officeDocument/2006/relationships/notesSlide" Target="/ppt/notesSlides/notesSlide6.xml" Id="R2e4729f9efd84b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9413214e2746d5" /><Relationship Type="http://schemas.openxmlformats.org/officeDocument/2006/relationships/notesSlide" Target="/ppt/notesSlides/notesSlide7.xml" Id="Rb3553621375c47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1dbdb5e16e4195" /><Relationship Type="http://schemas.openxmlformats.org/officeDocument/2006/relationships/notesSlide" Target="/ppt/notesSlides/notesSlide8.xml" Id="Rf26cf95e07084f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58618e1c694e53" /><Relationship Type="http://schemas.openxmlformats.org/officeDocument/2006/relationships/notesSlide" Target="/ppt/notesSlides/notesSlide9.xml" Id="R71b5b18c8dc349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47996d7dc54d57" /><Relationship Type="http://schemas.openxmlformats.org/officeDocument/2006/relationships/notesSlide" Target="/ppt/notesSlides/notesSlide10.xml" Id="R51f85caf531e49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ec2bf635cb416f" /><Relationship Type="http://schemas.openxmlformats.org/officeDocument/2006/relationships/notesSlide" Target="/ppt/notesSlides/notesSlide11.xml" Id="Rd0f8ee5584624b1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d127f1cd2a4adb" /><Relationship Type="http://schemas.openxmlformats.org/officeDocument/2006/relationships/notesSlide" Target="/ppt/notesSlides/notesSlide12.xml" Id="Rfd3a1865d3e74b7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fa63b17d884f26" /><Relationship Type="http://schemas.openxmlformats.org/officeDocument/2006/relationships/notesSlide" Target="/ppt/notesSlides/notesSlide13.xml" Id="R767c1e6a076f4b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88f7ee49cd43ac" /><Relationship Type="http://schemas.openxmlformats.org/officeDocument/2006/relationships/notesSlide" Target="/ppt/notesSlides/notesSlide14.xml" Id="Rf963c0b50139468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7c30c9cdd7427e" /><Relationship Type="http://schemas.openxmlformats.org/officeDocument/2006/relationships/notesSlide" Target="/ppt/notesSlides/notesSlide15.xml" Id="Re411b2824aea42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8:1  |  Hosea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你用口吹角吧！ [敵人]如鷹來攻打耶和華的家； 因為這民違背我的約， 干犯我的律法。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Set the trumpet to thy mouth. He shall come as an eagle against the house of the LORD, because they have transgressed my covenant, and trespassed against my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8:2  |  Hosea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他們必呼叫我說： 我的神啊，我們以色列認識你了。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Israel shall cry unto me, My God, we know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8:3  |  Hosea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以色列丟棄良善； 仇敵必追逼他。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Israel hath cast off the thing that is good: the enemy shall pursue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8:4  |  Hosea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他們立君王，卻不由我； 他們立首領，我卻不認。 他們用金銀為自己製造偶像， 以致被剪除。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set up kings, but not by me: they have made princes, and I knew it not: of their silver and their gold have they made them idols, that they may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8:5  |  Hosea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撒馬利亞啊，耶和華已經丟棄你的牛犢； 我的怒氣向拜牛犢的人發作。 他們到幾時方能無罪呢？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calf, O Samaria, hath cast thee off; mine anger is kindled against them: how long will it be ere they attain to innocency?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8:6  |  Hosea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這[牛犢]出於以色列， 是匠人所造的，並不是神。 撒馬利亞的牛犢必被打碎。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from Israel was it also: the workman made it; therefore it is not God: but the calf of Samaria shall be broken in pieces.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8:7  |  Hosea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他們所種的是風，所收的是暴風； 所種的不成禾稼，就是發苗也不結實； 即便結實，外邦人必吞吃。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have sown the wind, and they shall reap the whirlwind: it hath no stalk: the bud shall yield no meal: if so be it yield, the strangers shall swallow it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8:8  |  Hosea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以色列被吞吃； 現今在列國中，好像人不喜悅的器皿。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Israel is swallowed up: now shall they be among the Gentiles as a vessel wherein is no pleasure.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8:9  |  Hosea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他們投奔亞述，如同獨行的野驢； 以法蓮賄買朋黨。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are gone up to Assyria, a wild ass alone by himself: Ephraim hath hired lovers.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8:10  |  Hosea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他們雖在列邦中賄買人， 現在我卻要聚集[懲罰]他們； 他們因君王和首領所加的重擔日漸衰微。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though they have hired among the nations, now will I gather them, and they shall sorrow a little for the burden of the king of princes.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8:11  |  Hosea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以法蓮增添祭壇取罪； 因此，祭壇使他犯罪。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Ephraim hath made many altars to sin, altars shall be unto him to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8:12  |  Hosea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我為他寫了律法萬條， 他卻以為與他毫無關涉。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written to him the great things of my law, but they were counted as a strange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8:13  |  Hosea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至於獻給我的祭物， 他們自食其肉， 耶和華卻不悅納他們。 現在必記念他們的罪孽， 追討他們的罪惡； 他們必歸回埃及。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sacrifice flesh for the sacrifices of mine offerings, and eat it; but the LORD accepteth them not; now will he remember their iniquity, and visit their sins: they shall return to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8:14  |  Hosea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以色列忘記造他的主，建造宮殿； 猶大多造堅固城， 我卻要降火焚燒他的城邑， 燒滅其中的宮殿。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Israel hath forgotten his Maker, and buildeth temples; and Judah hath multiplied fenced cities: but I will send a fire upon his cities, and it shall devour the palaces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2026-08-30T03:49:18.0040000Z</dcterms:created>
  <dcterms:modified xsi:type="dcterms:W3CDTF">2026-08-30T03:49:18.0040000Z</dcterms:modified>
</coreProperties>
</file>