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5835936dfe4f46" /><Relationship Type="http://schemas.openxmlformats.org/officeDocument/2006/relationships/extended-properties" Target="/docProps/app.xml" Id="R920078a8d0e74ca2" /><Relationship Type="http://schemas.openxmlformats.org/officeDocument/2006/relationships/officeDocument" Target="/ppt/presentation.xml" Id="R905aeada62f94c1e" /></Relationships>
</file>

<file path=ppt/presentation.xml><?xml version="1.0" encoding="utf-8"?>
<p:presentation xmlns:p="http://schemas.openxmlformats.org/presentationml/2006/main">
  <p:sldMasterIdLst>
    <p:sldMasterId xmlns:r="http://schemas.openxmlformats.org/officeDocument/2006/relationships" id="2147483648" r:id="Rfd1d881b745d4a84"/>
  </p:sldMasterIdLst>
  <p:notesMasterIdLst>
    <p:notesMasterId xmlns:r="http://schemas.openxmlformats.org/officeDocument/2006/relationships" r:id="Rdb377688f25c43e5"/>
  </p:notesMasterIdLst>
  <p:sldIdLst>
    <p:sldId xmlns:r="http://schemas.openxmlformats.org/officeDocument/2006/relationships" id="256" r:id="R4d6c7a1b01b74aeb"/>
    <p:sldId xmlns:r="http://schemas.openxmlformats.org/officeDocument/2006/relationships" id="257" r:id="R148036f613204e6e"/>
    <p:sldId xmlns:r="http://schemas.openxmlformats.org/officeDocument/2006/relationships" id="258" r:id="R85b4b11420c34fa4"/>
    <p:sldId xmlns:r="http://schemas.openxmlformats.org/officeDocument/2006/relationships" id="259" r:id="Rae0f9fdd34ee4fe2"/>
    <p:sldId xmlns:r="http://schemas.openxmlformats.org/officeDocument/2006/relationships" id="260" r:id="Ra20db37677174fc9"/>
    <p:sldId xmlns:r="http://schemas.openxmlformats.org/officeDocument/2006/relationships" id="261" r:id="R6642ee45c6bb4de6"/>
    <p:sldId xmlns:r="http://schemas.openxmlformats.org/officeDocument/2006/relationships" id="262" r:id="R0f9992a8a9204617"/>
    <p:sldId xmlns:r="http://schemas.openxmlformats.org/officeDocument/2006/relationships" id="263" r:id="Rf9fdac254d0a4c00"/>
    <p:sldId xmlns:r="http://schemas.openxmlformats.org/officeDocument/2006/relationships" id="264" r:id="R9090c9f09a014327"/>
    <p:sldId xmlns:r="http://schemas.openxmlformats.org/officeDocument/2006/relationships" id="265" r:id="R0641e2623f9d4203"/>
    <p:sldId xmlns:r="http://schemas.openxmlformats.org/officeDocument/2006/relationships" id="266" r:id="Rb91c109a65e74a1c"/>
    <p:sldId xmlns:r="http://schemas.openxmlformats.org/officeDocument/2006/relationships" id="267" r:id="R3434390b56f747f7"/>
    <p:sldId xmlns:r="http://schemas.openxmlformats.org/officeDocument/2006/relationships" id="268" r:id="Rdc65e3cb93f147c5"/>
    <p:sldId xmlns:r="http://schemas.openxmlformats.org/officeDocument/2006/relationships" id="269" r:id="Ra74f38604ac04a58"/>
    <p:sldId xmlns:r="http://schemas.openxmlformats.org/officeDocument/2006/relationships" id="270" r:id="R58a35d4f6263414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01e6936f3cc4666" /><Relationship Type="http://schemas.openxmlformats.org/officeDocument/2006/relationships/slideMaster" Target="/ppt/slideMasters/slideMaster1.xml" Id="Rfd1d881b745d4a84" /><Relationship Type="http://schemas.openxmlformats.org/officeDocument/2006/relationships/notesMaster" Target="/ppt/notesMasters/notesMaster1.xml" Id="Rdb377688f25c43e5" /><Relationship Type="http://schemas.openxmlformats.org/officeDocument/2006/relationships/presProps" Target="/ppt/presProps.xml" Id="Re6f49bf399ee4730" /><Relationship Type="http://schemas.openxmlformats.org/officeDocument/2006/relationships/tableStyles" Target="/ppt/tableStyles.xml" Id="R69b8b9e79a09455c" /><Relationship Type="http://schemas.openxmlformats.org/officeDocument/2006/relationships/slide" Target="/ppt/slides/slide1.xml" Id="R4d6c7a1b01b74aeb" /><Relationship Type="http://schemas.openxmlformats.org/officeDocument/2006/relationships/slide" Target="/ppt/slides/slide2.xml" Id="R148036f613204e6e" /><Relationship Type="http://schemas.openxmlformats.org/officeDocument/2006/relationships/slide" Target="/ppt/slides/slide3.xml" Id="R85b4b11420c34fa4" /><Relationship Type="http://schemas.openxmlformats.org/officeDocument/2006/relationships/slide" Target="/ppt/slides/slide4.xml" Id="Rae0f9fdd34ee4fe2" /><Relationship Type="http://schemas.openxmlformats.org/officeDocument/2006/relationships/slide" Target="/ppt/slides/slide5.xml" Id="Ra20db37677174fc9" /><Relationship Type="http://schemas.openxmlformats.org/officeDocument/2006/relationships/slide" Target="/ppt/slides/slide6.xml" Id="R6642ee45c6bb4de6" /><Relationship Type="http://schemas.openxmlformats.org/officeDocument/2006/relationships/slide" Target="/ppt/slides/slide7.xml" Id="R0f9992a8a9204617" /><Relationship Type="http://schemas.openxmlformats.org/officeDocument/2006/relationships/slide" Target="/ppt/slides/slide8.xml" Id="Rf9fdac254d0a4c00" /><Relationship Type="http://schemas.openxmlformats.org/officeDocument/2006/relationships/slide" Target="/ppt/slides/slide9.xml" Id="R9090c9f09a014327" /><Relationship Type="http://schemas.openxmlformats.org/officeDocument/2006/relationships/slide" Target="/ppt/slides/slide10.xml" Id="R0641e2623f9d4203" /><Relationship Type="http://schemas.openxmlformats.org/officeDocument/2006/relationships/slide" Target="/ppt/slides/slide11.xml" Id="Rb91c109a65e74a1c" /><Relationship Type="http://schemas.openxmlformats.org/officeDocument/2006/relationships/slide" Target="/ppt/slides/slide12.xml" Id="R3434390b56f747f7" /><Relationship Type="http://schemas.openxmlformats.org/officeDocument/2006/relationships/slide" Target="/ppt/slides/slide13.xml" Id="Rdc65e3cb93f147c5" /><Relationship Type="http://schemas.openxmlformats.org/officeDocument/2006/relationships/slide" Target="/ppt/slides/slide14.xml" Id="Ra74f38604ac04a58" /><Relationship Type="http://schemas.openxmlformats.org/officeDocument/2006/relationships/slide" Target="/ppt/slides/slide15.xml" Id="R58a35d4f6263414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68155582df42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40f85f8f1d4d61" /><Relationship Type="http://schemas.openxmlformats.org/officeDocument/2006/relationships/notesMaster" Target="/ppt/notesMasters/notesMaster1.xml" Id="R2f54f405111a43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e1d15d6103f4d89" /><Relationship Type="http://schemas.openxmlformats.org/officeDocument/2006/relationships/notesMaster" Target="/ppt/notesMasters/notesMaster1.xml" Id="Ra8b17d6a865a4401"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fb02a1baf1420f" /><Relationship Type="http://schemas.openxmlformats.org/officeDocument/2006/relationships/notesMaster" Target="/ppt/notesMasters/notesMaster1.xml" Id="R6051e9f3b4154d52"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2dc0cfa41448a7" /><Relationship Type="http://schemas.openxmlformats.org/officeDocument/2006/relationships/notesMaster" Target="/ppt/notesMasters/notesMaster1.xml" Id="Rc03c1c8a4e7b42e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a1699695664a20" /><Relationship Type="http://schemas.openxmlformats.org/officeDocument/2006/relationships/notesMaster" Target="/ppt/notesMasters/notesMaster1.xml" Id="Re9e55a289cbc456f" /></Relationships>
</file>

<file path=ppt/notesSlides/_rels/notesSlide6.xml.rels>&#65279;<?xml version="1.0" encoding="utf-8"?><Relationships xmlns="http://schemas.openxmlformats.org/package/2006/relationships"><Relationship Type="http://schemas.openxmlformats.org/officeDocument/2006/relationships/slide" Target="/ppt/slides/slide6.xml" Id="R81f4b04470d34366" /><Relationship Type="http://schemas.openxmlformats.org/officeDocument/2006/relationships/notesMaster" Target="/ppt/notesMasters/notesMaster1.xml" Id="R09b17723a50d4d8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0b3871141944258" /><Relationship Type="http://schemas.openxmlformats.org/officeDocument/2006/relationships/notesMaster" Target="/ppt/notesMasters/notesMaster1.xml" Id="R799fafad886d4d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caca9a7742cd4522" /><Relationship Type="http://schemas.openxmlformats.org/officeDocument/2006/relationships/notesMaster" Target="/ppt/notesMasters/notesMaster1.xml" Id="Radad853a1e4d47d2" /></Relationships>
</file>

<file path=ppt/notesSlides/_rels/notesSlide9.xml.rels>&#65279;<?xml version="1.0" encoding="utf-8"?><Relationships xmlns="http://schemas.openxmlformats.org/package/2006/relationships"><Relationship Type="http://schemas.openxmlformats.org/officeDocument/2006/relationships/slide" Target="/ppt/slides/slide9.xml" Id="Rfb810e25fb224a76" /><Relationship Type="http://schemas.openxmlformats.org/officeDocument/2006/relationships/notesMaster" Target="/ppt/notesMasters/notesMaster1.xml" Id="R8d06451b225f41f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fb8b0ea781e4ad7" /><Relationship Type="http://schemas.openxmlformats.org/officeDocument/2006/relationships/notesMaster" Target="/ppt/notesMasters/notesMaster1.xml" Id="Rf5e81c00a372407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cbaea97a7514136" /><Relationship Type="http://schemas.openxmlformats.org/officeDocument/2006/relationships/notesMaster" Target="/ppt/notesMasters/notesMaster1.xml" Id="Rc749013b5be94b5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fede31556974af7" /><Relationship Type="http://schemas.openxmlformats.org/officeDocument/2006/relationships/notesMaster" Target="/ppt/notesMasters/notesMaster1.xml" Id="R67620e712c7a483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e4421847cb042f5" /><Relationship Type="http://schemas.openxmlformats.org/officeDocument/2006/relationships/notesMaster" Target="/ppt/notesMasters/notesMaster1.xml" Id="Ra98fb48686b4442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20be3314f754f94" /><Relationship Type="http://schemas.openxmlformats.org/officeDocument/2006/relationships/notesMaster" Target="/ppt/notesMasters/notesMaster1.xml" Id="R32dedbdbe8734bb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399f2d704714a51" /><Relationship Type="http://schemas.openxmlformats.org/officeDocument/2006/relationships/notesMaster" Target="/ppt/notesMasters/notesMaster1.xml" Id="R6942112be1a3446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2f221c5e9b4e06" /><Relationship Type="http://schemas.openxmlformats.org/officeDocument/2006/relationships/image" Target="/ppt/media/image.png" Id="R96bb88d436db4db6" /><Relationship Type="http://schemas.openxmlformats.org/officeDocument/2006/relationships/image" Target="/ppt/media/image2.png" Id="R47d2d26ad50c4772" /><Relationship Type="http://schemas.openxmlformats.org/officeDocument/2006/relationships/image" Target="/ppt/media/image.jpeg" Id="R4fe1042bbd864da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1cf81ff270f4b6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6bb88d436db4db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7d2d26ad50c477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fe1042bbd864da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a5855ba1a524311" /><Relationship Type="http://schemas.openxmlformats.org/officeDocument/2006/relationships/slideLayout" Target="/ppt/slideLayouts/slideLayout1.xml" Id="Rd807ad3387584e7c" /><Relationship Type="http://schemas.openxmlformats.org/officeDocument/2006/relationships/slideLayout" Target="/ppt/slideLayouts/slideLayout2.xml" Id="Rd98e9a275e044c9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807ad3387584e7c"/>
    <p:sldLayoutId xmlns:r="http://schemas.openxmlformats.org/officeDocument/2006/relationships" id="2147483650" r:id="Rd98e9a275e044c9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f271ab023024a2c" /><Relationship Type="http://schemas.openxmlformats.org/officeDocument/2006/relationships/notesSlide" Target="/ppt/notesSlides/notesSlide1.xml" Id="Rdacd97b7b0c843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3f21f56bc7f4a8f" /><Relationship Type="http://schemas.openxmlformats.org/officeDocument/2006/relationships/notesSlide" Target="/ppt/notesSlides/notesSlide2.xml" Id="Rcd1d33d21e9749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28505e3f28247d3" /><Relationship Type="http://schemas.openxmlformats.org/officeDocument/2006/relationships/notesSlide" Target="/ppt/notesSlides/notesSlide3.xml" Id="R79efa4fea7b044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dfc78a95b04429f" /><Relationship Type="http://schemas.openxmlformats.org/officeDocument/2006/relationships/notesSlide" Target="/ppt/notesSlides/notesSlide4.xml" Id="R74af0275de284e9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1d7dbea3a184d74" /><Relationship Type="http://schemas.openxmlformats.org/officeDocument/2006/relationships/notesSlide" Target="/ppt/notesSlides/notesSlide5.xml" Id="R3ea2e807e8ce40e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7434e3a9ce34769" /><Relationship Type="http://schemas.openxmlformats.org/officeDocument/2006/relationships/notesSlide" Target="/ppt/notesSlides/notesSlide6.xml" Id="R5f03227500f0425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887e7a0826f4b9a" /><Relationship Type="http://schemas.openxmlformats.org/officeDocument/2006/relationships/notesSlide" Target="/ppt/notesSlides/notesSlide7.xml" Id="R03086de1d70d4b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88d6bbd48984510" /><Relationship Type="http://schemas.openxmlformats.org/officeDocument/2006/relationships/notesSlide" Target="/ppt/notesSlides/notesSlide8.xml" Id="R9392a6d4e831428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4738ce9530f4a16" /><Relationship Type="http://schemas.openxmlformats.org/officeDocument/2006/relationships/notesSlide" Target="/ppt/notesSlides/notesSlide9.xml" Id="R663df3d18ea1442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b549e512dcb4c65" /><Relationship Type="http://schemas.openxmlformats.org/officeDocument/2006/relationships/notesSlide" Target="/ppt/notesSlides/notesSlide10.xml" Id="Rc2923f0cf3a14e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ff54129d3864201" /><Relationship Type="http://schemas.openxmlformats.org/officeDocument/2006/relationships/notesSlide" Target="/ppt/notesSlides/notesSlide11.xml" Id="R0f64640da39046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53751a780e343c6" /><Relationship Type="http://schemas.openxmlformats.org/officeDocument/2006/relationships/notesSlide" Target="/ppt/notesSlides/notesSlide12.xml" Id="R4ec5f3a70d32463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141414104d94892" /><Relationship Type="http://schemas.openxmlformats.org/officeDocument/2006/relationships/notesSlide" Target="/ppt/notesSlides/notesSlide13.xml" Id="R822b3a77cbcf4ae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3a6c8e881ac4443" /><Relationship Type="http://schemas.openxmlformats.org/officeDocument/2006/relationships/notesSlide" Target="/ppt/notesSlides/notesSlide14.xml" Id="Rccc298ae28b443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38fe0afe803469e" /><Relationship Type="http://schemas.openxmlformats.org/officeDocument/2006/relationships/notesSlide" Target="/ppt/notesSlides/notesSlide15.xml" Id="R73bbaff3393244a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希伯來書第1章</a:t>
            </a:r>
          </a:p>
          <a:p xmlns:a="http://schemas.openxmlformats.org/drawingml/2006/main">
            <a:pPr algn="ctr">
              <a:buNone/>
            </a:pPr>
            <a:r>
              <a:rPr sz="2000">
                <a:solidFill>
                  <a:srgbClr val="FFFFFF"/>
                </a:solidFill>
                <a:latin typeface="Georgia"/>
                <a:ea typeface="Georgia"/>
                <a:cs typeface="Georgia"/>
              </a:rPr>
              <a:t>Hebrews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  |  Hebrews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神既在古時藉着眾先知多次多方地曉諭列祖，</a:t>
            </a:r>
          </a:p>
          <a:p xmlns:a="http://schemas.openxmlformats.org/drawingml/2006/main">
            <a:pPr algn="ctr">
              <a:buNone/>
            </a:pPr>
            <a:r>
              <a:rPr sz="2400">
                <a:solidFill>
                  <a:srgbClr val="FFFFFF"/>
                </a:solidFill>
                <a:latin typeface="Georgia"/>
                <a:ea typeface="Georgia"/>
                <a:cs typeface="Georgia"/>
              </a:rPr>
              <a:t>God, who at sundry times and in divers manners spake in time past unto the fathers by the prophets,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  |  Hebrews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就在這末世藉着他兒子曉諭我們；又早已立他為承受萬有的，也曾藉着他創造諸世界。</a:t>
            </a:r>
          </a:p>
          <a:p xmlns:a="http://schemas.openxmlformats.org/drawingml/2006/main">
            <a:pPr algn="ctr">
              <a:buNone/>
            </a:pPr>
            <a:r>
              <a:rPr sz="2400">
                <a:solidFill>
                  <a:srgbClr val="FFFFFF"/>
                </a:solidFill>
                <a:latin typeface="Georgia"/>
                <a:ea typeface="Georgia"/>
                <a:cs typeface="Georgia"/>
              </a:rPr>
              <a:t>Hath in these last days spoken unto us by his Son, whom he hath appointed heir of all things, by whom also he made the worlds;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1:3  |  Hebrews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他是神榮耀所發的光輝，是神本體的真像，常用他權能的命令托住萬有。他洗淨了人的罪，就坐在高天至大者的右邊。</a:t>
            </a:r>
          </a:p>
          <a:p xmlns:a="http://schemas.openxmlformats.org/drawingml/2006/main">
            <a:pPr algn="ctr">
              <a:buNone/>
            </a:pPr>
            <a:r>
              <a:rPr sz="2100">
                <a:solidFill>
                  <a:srgbClr val="FFFFFF"/>
                </a:solidFill>
                <a:latin typeface="Georgia"/>
                <a:ea typeface="Georgia"/>
                <a:cs typeface="Georgia"/>
              </a:rPr>
              <a:t>Who being the brightness of his glory, and the express image of his person, and upholding all things by the word of his power, when he had by himself purged our sins, sat down on the right hand of the Majesty on high;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1:4  |  Hebrews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他所承受的名，既比天使的名更尊貴，就遠超過天使。</a:t>
            </a:r>
          </a:p>
          <a:p xmlns:a="http://schemas.openxmlformats.org/drawingml/2006/main">
            <a:pPr algn="ctr">
              <a:buNone/>
            </a:pPr>
            <a:r>
              <a:rPr sz="2400">
                <a:solidFill>
                  <a:srgbClr val="FFFFFF"/>
                </a:solidFill>
                <a:latin typeface="Georgia"/>
                <a:ea typeface="Georgia"/>
                <a:cs typeface="Georgia"/>
              </a:rPr>
              <a:t>Being made so much better than the angels, as he hath by inheritance obtained a more excellent name than they.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1:5  |  Hebrews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所有的天使，神從來對哪一個說： 你是我的兒子， 我今日生你？ 又指着哪一個說： 我要作他的父， 他要作我的子？</a:t>
            </a:r>
          </a:p>
          <a:p xmlns:a="http://schemas.openxmlformats.org/drawingml/2006/main">
            <a:pPr algn="ctr">
              <a:buNone/>
            </a:pPr>
            <a:r>
              <a:rPr sz="2100">
                <a:solidFill>
                  <a:srgbClr val="FFFFFF"/>
                </a:solidFill>
                <a:latin typeface="Georgia"/>
                <a:ea typeface="Georgia"/>
                <a:cs typeface="Georgia"/>
              </a:rPr>
              <a:t>For unto which of the angels said he at any time, Thou art my Son, this day have I begotten thee? And again, I will be to him a Father, and he shall be to me a Son?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1:6  |  Hebrews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再者，神使長子到世上來的時候，就說： 神的使者都要拜他。</a:t>
            </a:r>
          </a:p>
          <a:p xmlns:a="http://schemas.openxmlformats.org/drawingml/2006/main">
            <a:pPr algn="ctr">
              <a:buNone/>
            </a:pPr>
            <a:r>
              <a:rPr sz="2400">
                <a:solidFill>
                  <a:srgbClr val="FFFFFF"/>
                </a:solidFill>
                <a:latin typeface="Georgia"/>
                <a:ea typeface="Georgia"/>
                <a:cs typeface="Georgia"/>
              </a:rPr>
              <a:t>And again, when he bringeth in the firstbegotten into the world, he saith, And let all the angels of God worship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1:7  |  Hebrews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論到使者，又說： 神以風為使者， 以火焰為僕役；</a:t>
            </a:r>
          </a:p>
          <a:p xmlns:a="http://schemas.openxmlformats.org/drawingml/2006/main">
            <a:pPr algn="ctr">
              <a:buNone/>
            </a:pPr>
            <a:r>
              <a:rPr sz="2400">
                <a:solidFill>
                  <a:srgbClr val="FFFFFF"/>
                </a:solidFill>
                <a:latin typeface="Georgia"/>
                <a:ea typeface="Georgia"/>
                <a:cs typeface="Georgia"/>
              </a:rPr>
              <a:t>And of the angels he saith, Who maketh his angels spirits, and his ministers a flame of fire.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1:8  |  Hebrews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論到子卻說： 神啊，你的寶座是永永遠遠的； 你的國權是正直的。</a:t>
            </a:r>
          </a:p>
          <a:p xmlns:a="http://schemas.openxmlformats.org/drawingml/2006/main">
            <a:pPr algn="ctr">
              <a:buNone/>
            </a:pPr>
            <a:r>
              <a:rPr sz="2400">
                <a:solidFill>
                  <a:srgbClr val="FFFFFF"/>
                </a:solidFill>
                <a:latin typeface="Georgia"/>
                <a:ea typeface="Georgia"/>
                <a:cs typeface="Georgia"/>
              </a:rPr>
              <a:t>But unto the Son he saith, Thy throne, O God, is for ever and ever: a sceptre of righteousness is the sceptre of thy kingdom.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1:9  |  Hebrews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你喜愛公義，恨惡罪惡； 所以神，就是你的神，用喜樂油膏你， 勝過膏你的同伴；</a:t>
            </a:r>
          </a:p>
          <a:p xmlns:a="http://schemas.openxmlformats.org/drawingml/2006/main">
            <a:pPr algn="ctr">
              <a:buNone/>
            </a:pPr>
            <a:r>
              <a:rPr sz="2400">
                <a:solidFill>
                  <a:srgbClr val="FFFFFF"/>
                </a:solidFill>
                <a:latin typeface="Georgia"/>
                <a:ea typeface="Georgia"/>
                <a:cs typeface="Georgia"/>
              </a:rPr>
              <a:t>Thou hast loved righteousness, and hated iniquity; therefore God, even thy God, hath anointed thee with the oil of gladness above thy fellows.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1:10  |  Hebrews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又說：主啊，你起初立了地的根基； 天也是你手所造的。</a:t>
            </a:r>
          </a:p>
          <a:p xmlns:a="http://schemas.openxmlformats.org/drawingml/2006/main">
            <a:pPr algn="ctr">
              <a:buNone/>
            </a:pPr>
            <a:r>
              <a:rPr sz="2400">
                <a:solidFill>
                  <a:srgbClr val="FFFFFF"/>
                </a:solidFill>
                <a:latin typeface="Georgia"/>
                <a:ea typeface="Georgia"/>
                <a:cs typeface="Georgia"/>
              </a:rPr>
              <a:t>And, Thou, Lord, in the beginning hast laid the foundation of the earth; and the heavens are the works of thine hands: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  |  Hebrews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天地都要滅沒，你卻要長存。 天地都要像衣服漸漸舊了；</a:t>
            </a:r>
          </a:p>
          <a:p xmlns:a="http://schemas.openxmlformats.org/drawingml/2006/main">
            <a:pPr algn="ctr">
              <a:buNone/>
            </a:pPr>
            <a:r>
              <a:rPr sz="2400">
                <a:solidFill>
                  <a:srgbClr val="FFFFFF"/>
                </a:solidFill>
                <a:latin typeface="Georgia"/>
                <a:ea typeface="Georgia"/>
                <a:cs typeface="Georgia"/>
              </a:rPr>
              <a:t>They shall perish; but thou remainest; and they all shall wax old as doth a garment;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  |  Hebrews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你要將天地捲起來，像一件外衣， 天地就都改變了。 惟有你永不改變； 你的年數沒有窮盡。</a:t>
            </a:r>
          </a:p>
          <a:p xmlns:a="http://schemas.openxmlformats.org/drawingml/2006/main">
            <a:pPr algn="ctr">
              <a:buNone/>
            </a:pPr>
            <a:r>
              <a:rPr sz="2400">
                <a:solidFill>
                  <a:srgbClr val="FFFFFF"/>
                </a:solidFill>
                <a:latin typeface="Georgia"/>
                <a:ea typeface="Georgia"/>
                <a:cs typeface="Georgia"/>
              </a:rPr>
              <a:t>And as a vesture shalt thou fold them up, and they shall be changed: but thou art the same, and thy years shall not fail.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  |  Hebrews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所有的天使，神從來對哪一個說： 你坐在我的右邊， 等我使你仇敵作你的腳凳？</a:t>
            </a:r>
          </a:p>
          <a:p xmlns:a="http://schemas.openxmlformats.org/drawingml/2006/main">
            <a:pPr algn="ctr">
              <a:buNone/>
            </a:pPr>
            <a:r>
              <a:rPr sz="2400">
                <a:solidFill>
                  <a:srgbClr val="FFFFFF"/>
                </a:solidFill>
                <a:latin typeface="Georgia"/>
                <a:ea typeface="Georgia"/>
                <a:cs typeface="Georgia"/>
              </a:rPr>
              <a:t>But to which of the angels said he at any time, Sit on my right hand, until I make thine enemies thy footstool?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1:14  |  Hebrews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天使豈不都是服役的靈、奉差遣為那將要承受救恩的人效力嗎？</a:t>
            </a:r>
          </a:p>
          <a:p xmlns:a="http://schemas.openxmlformats.org/drawingml/2006/main">
            <a:pPr algn="ctr">
              <a:buNone/>
            </a:pPr>
            <a:r>
              <a:rPr sz="2400">
                <a:solidFill>
                  <a:srgbClr val="FFFFFF"/>
                </a:solidFill>
                <a:latin typeface="Georgia"/>
                <a:ea typeface="Georgia"/>
                <a:cs typeface="Georgia"/>
              </a:rPr>
              <a:t>Are they not all ministering spirits, sent forth to minister for them who shall be heirs of salvation?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2026-08-30T06:51:50.6450000Z</dcterms:created>
  <dcterms:modified xsi:type="dcterms:W3CDTF">2026-08-30T06:51:50.6450000Z</dcterms:modified>
</coreProperties>
</file>