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2776cfc113240f4" /><Relationship Type="http://schemas.openxmlformats.org/officeDocument/2006/relationships/extended-properties" Target="/docProps/app.xml" Id="R1d864bb19c1f49c6" /><Relationship Type="http://schemas.openxmlformats.org/officeDocument/2006/relationships/officeDocument" Target="/ppt/presentation.xml" Id="R260f89aab797400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fd7f3fdc7294f24"/>
  </p:sldMasterIdLst>
  <p:notesMasterIdLst>
    <p:notesMasterId xmlns:r="http://schemas.openxmlformats.org/officeDocument/2006/relationships" r:id="R9f6ed2a81b654dd7"/>
  </p:notesMasterIdLst>
  <p:sldIdLst>
    <p:sldId xmlns:r="http://schemas.openxmlformats.org/officeDocument/2006/relationships" id="256" r:id="R20e1a5112cc74dc3"/>
    <p:sldId xmlns:r="http://schemas.openxmlformats.org/officeDocument/2006/relationships" id="257" r:id="R9a4241d5715e4d21"/>
    <p:sldId xmlns:r="http://schemas.openxmlformats.org/officeDocument/2006/relationships" id="258" r:id="R1d37263b3dca4fb3"/>
    <p:sldId xmlns:r="http://schemas.openxmlformats.org/officeDocument/2006/relationships" id="259" r:id="R3b68c7303be34437"/>
    <p:sldId xmlns:r="http://schemas.openxmlformats.org/officeDocument/2006/relationships" id="260" r:id="Rab88fe492ca44c8a"/>
    <p:sldId xmlns:r="http://schemas.openxmlformats.org/officeDocument/2006/relationships" id="261" r:id="Rf69388abac334007"/>
    <p:sldId xmlns:r="http://schemas.openxmlformats.org/officeDocument/2006/relationships" id="262" r:id="R4182697899ca4622"/>
    <p:sldId xmlns:r="http://schemas.openxmlformats.org/officeDocument/2006/relationships" id="263" r:id="R2baa340c10bd404f"/>
    <p:sldId xmlns:r="http://schemas.openxmlformats.org/officeDocument/2006/relationships" id="264" r:id="R0f972c49a9c14bf1"/>
    <p:sldId xmlns:r="http://schemas.openxmlformats.org/officeDocument/2006/relationships" id="265" r:id="R80a720987a7c40b7"/>
    <p:sldId xmlns:r="http://schemas.openxmlformats.org/officeDocument/2006/relationships" id="266" r:id="R0de344d69bd24195"/>
    <p:sldId xmlns:r="http://schemas.openxmlformats.org/officeDocument/2006/relationships" id="267" r:id="R5dd46f58e654481a"/>
    <p:sldId xmlns:r="http://schemas.openxmlformats.org/officeDocument/2006/relationships" id="268" r:id="Re7cc3d3bf7cc40ff"/>
    <p:sldId xmlns:r="http://schemas.openxmlformats.org/officeDocument/2006/relationships" id="269" r:id="Rf3091e9f2e5e4a9b"/>
    <p:sldId xmlns:r="http://schemas.openxmlformats.org/officeDocument/2006/relationships" id="270" r:id="R8dfd631fe0ac4260"/>
    <p:sldId xmlns:r="http://schemas.openxmlformats.org/officeDocument/2006/relationships" id="271" r:id="Rc413300195344d16"/>
    <p:sldId xmlns:r="http://schemas.openxmlformats.org/officeDocument/2006/relationships" id="272" r:id="Rae3f3bed238d42df"/>
    <p:sldId xmlns:r="http://schemas.openxmlformats.org/officeDocument/2006/relationships" id="273" r:id="Rd20bcf5b759448a7"/>
    <p:sldId xmlns:r="http://schemas.openxmlformats.org/officeDocument/2006/relationships" id="274" r:id="R66fa34355141467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c41ca12ecb046c9" /><Relationship Type="http://schemas.openxmlformats.org/officeDocument/2006/relationships/slideMaster" Target="/ppt/slideMasters/slideMaster1.xml" Id="Refd7f3fdc7294f24" /><Relationship Type="http://schemas.openxmlformats.org/officeDocument/2006/relationships/notesMaster" Target="/ppt/notesMasters/notesMaster1.xml" Id="R9f6ed2a81b654dd7" /><Relationship Type="http://schemas.openxmlformats.org/officeDocument/2006/relationships/presProps" Target="/ppt/presProps.xml" Id="R39ed0ab13eba4412" /><Relationship Type="http://schemas.openxmlformats.org/officeDocument/2006/relationships/tableStyles" Target="/ppt/tableStyles.xml" Id="Rad8751940c754c29" /><Relationship Type="http://schemas.openxmlformats.org/officeDocument/2006/relationships/slide" Target="/ppt/slides/slide1.xml" Id="R20e1a5112cc74dc3" /><Relationship Type="http://schemas.openxmlformats.org/officeDocument/2006/relationships/slide" Target="/ppt/slides/slide2.xml" Id="R9a4241d5715e4d21" /><Relationship Type="http://schemas.openxmlformats.org/officeDocument/2006/relationships/slide" Target="/ppt/slides/slide3.xml" Id="R1d37263b3dca4fb3" /><Relationship Type="http://schemas.openxmlformats.org/officeDocument/2006/relationships/slide" Target="/ppt/slides/slide4.xml" Id="R3b68c7303be34437" /><Relationship Type="http://schemas.openxmlformats.org/officeDocument/2006/relationships/slide" Target="/ppt/slides/slide5.xml" Id="Rab88fe492ca44c8a" /><Relationship Type="http://schemas.openxmlformats.org/officeDocument/2006/relationships/slide" Target="/ppt/slides/slide6.xml" Id="Rf69388abac334007" /><Relationship Type="http://schemas.openxmlformats.org/officeDocument/2006/relationships/slide" Target="/ppt/slides/slide7.xml" Id="R4182697899ca4622" /><Relationship Type="http://schemas.openxmlformats.org/officeDocument/2006/relationships/slide" Target="/ppt/slides/slide8.xml" Id="R2baa340c10bd404f" /><Relationship Type="http://schemas.openxmlformats.org/officeDocument/2006/relationships/slide" Target="/ppt/slides/slide9.xml" Id="R0f972c49a9c14bf1" /><Relationship Type="http://schemas.openxmlformats.org/officeDocument/2006/relationships/slide" Target="/ppt/slides/slide10.xml" Id="R80a720987a7c40b7" /><Relationship Type="http://schemas.openxmlformats.org/officeDocument/2006/relationships/slide" Target="/ppt/slides/slide11.xml" Id="R0de344d69bd24195" /><Relationship Type="http://schemas.openxmlformats.org/officeDocument/2006/relationships/slide" Target="/ppt/slides/slide12.xml" Id="R5dd46f58e654481a" /><Relationship Type="http://schemas.openxmlformats.org/officeDocument/2006/relationships/slide" Target="/ppt/slides/slide13.xml" Id="Re7cc3d3bf7cc40ff" /><Relationship Type="http://schemas.openxmlformats.org/officeDocument/2006/relationships/slide" Target="/ppt/slides/slide14.xml" Id="Rf3091e9f2e5e4a9b" /><Relationship Type="http://schemas.openxmlformats.org/officeDocument/2006/relationships/slide" Target="/ppt/slides/slide15.xml" Id="R8dfd631fe0ac4260" /><Relationship Type="http://schemas.openxmlformats.org/officeDocument/2006/relationships/slide" Target="/ppt/slides/slide16.xml" Id="Rc413300195344d16" /><Relationship Type="http://schemas.openxmlformats.org/officeDocument/2006/relationships/slide" Target="/ppt/slides/slide17.xml" Id="Rae3f3bed238d42df" /><Relationship Type="http://schemas.openxmlformats.org/officeDocument/2006/relationships/slide" Target="/ppt/slides/slide18.xml" Id="Rd20bcf5b759448a7" /><Relationship Type="http://schemas.openxmlformats.org/officeDocument/2006/relationships/slide" Target="/ppt/slides/slide19.xml" Id="R66fa34355141467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0fc6aa37598445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1e1ea266c044a80" /><Relationship Type="http://schemas.openxmlformats.org/officeDocument/2006/relationships/notesMaster" Target="/ppt/notesMasters/notesMaster1.xml" Id="R8dabd6b665d44eb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41fc2a1a88945d7" /><Relationship Type="http://schemas.openxmlformats.org/officeDocument/2006/relationships/notesMaster" Target="/ppt/notesMasters/notesMaster1.xml" Id="Rc08f37d30ab24be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c2dd1b394084a6e" /><Relationship Type="http://schemas.openxmlformats.org/officeDocument/2006/relationships/notesMaster" Target="/ppt/notesMasters/notesMaster1.xml" Id="R15ee996d45e24dd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19e94fcbb154bd0" /><Relationship Type="http://schemas.openxmlformats.org/officeDocument/2006/relationships/notesMaster" Target="/ppt/notesMasters/notesMaster1.xml" Id="Ra61f635f4c124f6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ead5c8b248748b6" /><Relationship Type="http://schemas.openxmlformats.org/officeDocument/2006/relationships/notesMaster" Target="/ppt/notesMasters/notesMaster1.xml" Id="R83bd4b9215d748f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b4f38b129d84a04" /><Relationship Type="http://schemas.openxmlformats.org/officeDocument/2006/relationships/notesMaster" Target="/ppt/notesMasters/notesMaster1.xml" Id="Refd23332485c4c6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3d390439ec04016" /><Relationship Type="http://schemas.openxmlformats.org/officeDocument/2006/relationships/notesMaster" Target="/ppt/notesMasters/notesMaster1.xml" Id="R3979a89c1cd941c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b2db97b46734b93" /><Relationship Type="http://schemas.openxmlformats.org/officeDocument/2006/relationships/notesMaster" Target="/ppt/notesMasters/notesMaster1.xml" Id="R60e6cb7703c54e3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ce2a3b0831244a3" /><Relationship Type="http://schemas.openxmlformats.org/officeDocument/2006/relationships/notesMaster" Target="/ppt/notesMasters/notesMaster1.xml" Id="R259e0f8cbdb0483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1364d02c1a34ac7" /><Relationship Type="http://schemas.openxmlformats.org/officeDocument/2006/relationships/notesMaster" Target="/ppt/notesMasters/notesMaster1.xml" Id="R29e3e331767045e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409bcb8f833467a" /><Relationship Type="http://schemas.openxmlformats.org/officeDocument/2006/relationships/notesMaster" Target="/ppt/notesMasters/notesMaster1.xml" Id="Rcdd78ccefd394ab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f1b5a39772b455d" /><Relationship Type="http://schemas.openxmlformats.org/officeDocument/2006/relationships/notesMaster" Target="/ppt/notesMasters/notesMaster1.xml" Id="Rede3c83abd51454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6f1894eac4a40ff" /><Relationship Type="http://schemas.openxmlformats.org/officeDocument/2006/relationships/notesMaster" Target="/ppt/notesMasters/notesMaster1.xml" Id="Rb99fdb8eb01c4c1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aa23b026e854caa" /><Relationship Type="http://schemas.openxmlformats.org/officeDocument/2006/relationships/notesMaster" Target="/ppt/notesMasters/notesMaster1.xml" Id="Rcac4e058d4d1475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223904cf9db4681" /><Relationship Type="http://schemas.openxmlformats.org/officeDocument/2006/relationships/notesMaster" Target="/ppt/notesMasters/notesMaster1.xml" Id="R90b897710c7945e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af1d8bd60494e99" /><Relationship Type="http://schemas.openxmlformats.org/officeDocument/2006/relationships/notesMaster" Target="/ppt/notesMasters/notesMaster1.xml" Id="R864453396e764b0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89d223ad59d42cc" /><Relationship Type="http://schemas.openxmlformats.org/officeDocument/2006/relationships/notesMaster" Target="/ppt/notesMasters/notesMaster1.xml" Id="R9f91f6ae1126403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8cea90da3794549" /><Relationship Type="http://schemas.openxmlformats.org/officeDocument/2006/relationships/notesMaster" Target="/ppt/notesMasters/notesMaster1.xml" Id="R544eaf228f494e5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71b70a0ce914cf1" /><Relationship Type="http://schemas.openxmlformats.org/officeDocument/2006/relationships/notesMaster" Target="/ppt/notesMasters/notesMaster1.xml" Id="R9ba5724c300b42b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652ce09eda41ce" /><Relationship Type="http://schemas.openxmlformats.org/officeDocument/2006/relationships/image" Target="/ppt/media/image.png" Id="R7a5edc0ef3b149b4" /><Relationship Type="http://schemas.openxmlformats.org/officeDocument/2006/relationships/image" Target="/ppt/media/image2.png" Id="R3cb52afb66ea4833" /><Relationship Type="http://schemas.openxmlformats.org/officeDocument/2006/relationships/image" Target="/ppt/media/image.jpeg" Id="R4749cd1451fb486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0ea6bcae64540b3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7a5edc0ef3b149b4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3cb52afb66ea4833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49cd1451fb4864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009c0ce4ea94d3a" /><Relationship Type="http://schemas.openxmlformats.org/officeDocument/2006/relationships/slideLayout" Target="/ppt/slideLayouts/slideLayout1.xml" Id="Rf925878c62a74129" /><Relationship Type="http://schemas.openxmlformats.org/officeDocument/2006/relationships/slideLayout" Target="/ppt/slideLayouts/slideLayout2.xml" Id="R14facba42f0d468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925878c62a74129"/>
    <p:sldLayoutId xmlns:r="http://schemas.openxmlformats.org/officeDocument/2006/relationships" id="2147483650" r:id="R14facba42f0d4682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566c7123104e7b" /><Relationship Type="http://schemas.openxmlformats.org/officeDocument/2006/relationships/notesSlide" Target="/ppt/notesSlides/notesSlide1.xml" Id="R1aa3940e53e14df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1cbca2c77c743fc" /><Relationship Type="http://schemas.openxmlformats.org/officeDocument/2006/relationships/notesSlide" Target="/ppt/notesSlides/notesSlide2.xml" Id="Rc7f63921f100422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b3562eb8dd4699" /><Relationship Type="http://schemas.openxmlformats.org/officeDocument/2006/relationships/notesSlide" Target="/ppt/notesSlides/notesSlide3.xml" Id="Rb33e6e1002a840f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68bb6c201748b7" /><Relationship Type="http://schemas.openxmlformats.org/officeDocument/2006/relationships/notesSlide" Target="/ppt/notesSlides/notesSlide4.xml" Id="Raa84f37a87f2416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859e62c6514680" /><Relationship Type="http://schemas.openxmlformats.org/officeDocument/2006/relationships/notesSlide" Target="/ppt/notesSlides/notesSlide5.xml" Id="R650ca22a4e3b4c0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aba9436aa384b30" /><Relationship Type="http://schemas.openxmlformats.org/officeDocument/2006/relationships/notesSlide" Target="/ppt/notesSlides/notesSlide6.xml" Id="R8a843d45013b456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e97a2ff3184c89" /><Relationship Type="http://schemas.openxmlformats.org/officeDocument/2006/relationships/notesSlide" Target="/ppt/notesSlides/notesSlide7.xml" Id="R385353436cab4fa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28d166ef5754df4" /><Relationship Type="http://schemas.openxmlformats.org/officeDocument/2006/relationships/notesSlide" Target="/ppt/notesSlides/notesSlide8.xml" Id="R4c6930ec7f714f2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753074d997343bf" /><Relationship Type="http://schemas.openxmlformats.org/officeDocument/2006/relationships/notesSlide" Target="/ppt/notesSlides/notesSlide9.xml" Id="R26f3f3c644794e2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aeea3af3f45489c" /><Relationship Type="http://schemas.openxmlformats.org/officeDocument/2006/relationships/notesSlide" Target="/ppt/notesSlides/notesSlide10.xml" Id="R443504c2ffa3433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0b06f7b2c644e3" /><Relationship Type="http://schemas.openxmlformats.org/officeDocument/2006/relationships/notesSlide" Target="/ppt/notesSlides/notesSlide11.xml" Id="R2c60829abdd3474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25576ed8de04a00" /><Relationship Type="http://schemas.openxmlformats.org/officeDocument/2006/relationships/notesSlide" Target="/ppt/notesSlides/notesSlide12.xml" Id="R620a07d291db414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4456788db0491a" /><Relationship Type="http://schemas.openxmlformats.org/officeDocument/2006/relationships/notesSlide" Target="/ppt/notesSlides/notesSlide13.xml" Id="Re5c35da50d8746e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bd2c955e2c49f4" /><Relationship Type="http://schemas.openxmlformats.org/officeDocument/2006/relationships/notesSlide" Target="/ppt/notesSlides/notesSlide14.xml" Id="R87f7983924f4410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352bbfbc904610" /><Relationship Type="http://schemas.openxmlformats.org/officeDocument/2006/relationships/notesSlide" Target="/ppt/notesSlides/notesSlide15.xml" Id="R9e677167fef543a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7c6bec0dfd4445b" /><Relationship Type="http://schemas.openxmlformats.org/officeDocument/2006/relationships/notesSlide" Target="/ppt/notesSlides/notesSlide16.xml" Id="R73dea3c800af409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225ff88f08c44b3" /><Relationship Type="http://schemas.openxmlformats.org/officeDocument/2006/relationships/notesSlide" Target="/ppt/notesSlides/notesSlide17.xml" Id="Rb8310a908554447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8c347555f24b9a" /><Relationship Type="http://schemas.openxmlformats.org/officeDocument/2006/relationships/notesSlide" Target="/ppt/notesSlides/notesSlide18.xml" Id="R3795acd2d5d04fe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111aee365c4531" /><Relationship Type="http://schemas.openxmlformats.org/officeDocument/2006/relationships/notesSlide" Target="/ppt/notesSlides/notesSlide19.xml" Id="R058e8a4692ed4f7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彼得後書第3章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2 Peter 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彼得後書 3:1  |  2 Peter 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親愛的[弟兄]啊，我現在寫給你們的是第二封信。這兩封都是提醒你們，激發你們誠實的心，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second epistle, beloved, I now write unto you; in both which I stir up your pure minds by way of remembrance: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彼得後書 3:2  |  2 Peter 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叫你們記念聖先知預先所說的話和主救主的命令，就是使徒所傳給你們的。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ye may be mindful of the words which were spoken before by the holy prophets, and of the commandment of us the apostles of the Lord and Saviour: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彼得後書 3:3  |  2 Peter 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第一要緊的，該知道在末世必有好譏誚的人隨從自己的私慾出來譏誚說：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Knowing this first, that there shall come in the last days scoffers, walking after their own lusts,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彼得後書 3:4  |  2 Peter 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「主要降臨的應許在哪裏呢？因為從列祖睡了以來，萬物與起初創造的時候仍是一樣。」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saying, Where is the promise of his coming? for since the fathers fell asleep, all things continue as they were from the beginning of the creation.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彼得後書 3:5  |  2 Peter 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他們故意忘記，從太古，憑神的命有了天，並從水而出、藉水而成的地。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this they willingly are ignorant of, that by the word of God the heavens were of old, and the earth standing out of the water and in the water: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彼得後書 3:6  |  2 Peter 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故此，當時的世界被水淹沒就消滅了。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Whereby the world that then was, being overflowed with water, perished: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彼得後書 3:7  |  2 Peter 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但現在的天地還是憑着那命存留，直留到不敬虔之人受審判遭沉淪的日子，用火焚燒。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 heavens and the earth, which are now, by the same word are kept in store, reserved unto fire against the day of judgment and perdition of ungodly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彼得後書 3:8  |  2 Peter 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親愛的[弟兄]啊，有一件事你們不可忘記，就是主看一日如千年，千年如一日。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But, beloved, be not ignorant of this one thing, that one day is with the Lord as a thousand years, and a thousand years as one day.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彼得後書 3:9  |  2 Peter 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主所應許的[尚未成就]，有人以為他是耽延，其實不是耽延，乃是寬容你們，不願有一人沉淪，乃願人人都悔改。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is not slack concerning his promise, as some men count slackness; but is longsuffering to us-ward, not willing that any should perish, but that all should come to repentance.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彼得後書 3:10  |  2 Peter 3:10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但主的日子要像賊來到一樣。那日，天必大有響聲廢去，有形質的都要被烈火銷化，地和其上的物都要燒盡了。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 day of the Lord will come as a thief in the night; in the which the heavens shall pass away with a great noise, and the elements shall melt with fervent heat, the earth also and the works that are therein shall be burned up.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彼得後書 3:11  |  2 Peter 3:11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這一切既然都要如此銷化，你們為人該當怎樣聖潔，怎樣敬虔，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Seeing then that all these things shall be dissolved, what manner of persons ought ye to be in all holy conversation and godliness,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彼得後書 3:12  |  2 Peter 3:12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切切仰望神的日子來到。在那日，天被火燒就銷化了，有形質的都要被烈火鎔化。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Looking for and hasting unto the coming of the day of God, wherein the heavens being on fire shall be dissolved, and the elements shall melt with fervent heat?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彼得後書 3:13  |  2 Peter 3:13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但我們照他的應許，盼望新天新地，有義居在其中。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Nevertheless we, according to his promise, look for new heavens and a new earth, wherein dwelleth righteousness.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彼得後書 3:14  |  2 Peter 3:14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親愛的[弟兄]啊，你們既盼望這些事，就當殷勤，使自己沒有玷污，無可指摘，安然見主；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Wherefore, beloved, seeing that ye look for such things, be diligent that ye may be found of him in peace, without spot, and blameless.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彼得後書 3:15  |  2 Peter 3:15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並且要以我主長久忍耐為得救的因由，就如我們所親愛的兄弟保羅，照着所賜給他的智慧寫了信給你們。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account that the longsuffering of our Lord is salvation; even as our beloved brother Paul also according to the wisdom given unto him hath written unto you;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彼得後書 3:16  |  2 Peter 3:16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他一切的信上也都是講論這事。信中有些難明白的，那無學問、不堅固的人強解，如強解別的經書一樣，就自取沉淪。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also in all his epistles, speaking in them of these things; in which are some things hard to be understood, which they that are unlearned and unstable wrest, as they do also the other scriptures, unto their own destruction.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彼得後書 3:17  |  2 Peter 3:17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親愛的[弟兄]啊，你們既然預先知道這事，就當防備，恐怕被惡人的錯謬誘惑，就從自己堅固的地步上墜落。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therefore, beloved, seeing ye know these things before, beware lest ye also, being led away with the error of the wicked, fall from your own stedfastness.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彼得後書 3:18  |  2 Peter 3:18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你們卻要在我們主－救主耶穌基督的恩典和知識上有長進。願榮耀歸給他，從今直到永遠。阿們！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grow in grace, and in the knowledge of our Lord and Saviour Jesus Christ. To him be glory both now and for ever. Amen.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2026-08-30T06:58:59.4390000Z</dcterms:created>
  <dcterms:modified xsi:type="dcterms:W3CDTF">2026-08-30T06:58:59.4390000Z</dcterms:modified>
</coreProperties>
</file>