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f7a111f251c4a99" /><Relationship Type="http://schemas.openxmlformats.org/officeDocument/2006/relationships/extended-properties" Target="/docProps/app.xml" Id="R78906fc43a094f50" /><Relationship Type="http://schemas.openxmlformats.org/officeDocument/2006/relationships/officeDocument" Target="/ppt/presentation.xml" Id="R07dc83bea0564271" /></Relationships>
</file>

<file path=ppt/presentation.xml><?xml version="1.0" encoding="utf-8"?>
<p:presentation xmlns:p="http://schemas.openxmlformats.org/presentationml/2006/main">
  <p:sldMasterIdLst>
    <p:sldMasterId xmlns:r="http://schemas.openxmlformats.org/officeDocument/2006/relationships" id="2147483648" r:id="R8c54a3421d8e4f6e"/>
  </p:sldMasterIdLst>
  <p:notesMasterIdLst>
    <p:notesMasterId xmlns:r="http://schemas.openxmlformats.org/officeDocument/2006/relationships" r:id="R822fd9ffc5b74774"/>
  </p:notesMasterIdLst>
  <p:sldIdLst>
    <p:sldId xmlns:r="http://schemas.openxmlformats.org/officeDocument/2006/relationships" id="256" r:id="Rd45b51a31e694821"/>
    <p:sldId xmlns:r="http://schemas.openxmlformats.org/officeDocument/2006/relationships" id="257" r:id="Rcfcec6d006744100"/>
    <p:sldId xmlns:r="http://schemas.openxmlformats.org/officeDocument/2006/relationships" id="258" r:id="R5784ae4d8bf94de3"/>
    <p:sldId xmlns:r="http://schemas.openxmlformats.org/officeDocument/2006/relationships" id="259" r:id="R17057450218a408c"/>
    <p:sldId xmlns:r="http://schemas.openxmlformats.org/officeDocument/2006/relationships" id="260" r:id="R418c93e9ee4f4353"/>
    <p:sldId xmlns:r="http://schemas.openxmlformats.org/officeDocument/2006/relationships" id="261" r:id="R53b34400aea6439c"/>
    <p:sldId xmlns:r="http://schemas.openxmlformats.org/officeDocument/2006/relationships" id="262" r:id="Rb376dd1ff888403a"/>
    <p:sldId xmlns:r="http://schemas.openxmlformats.org/officeDocument/2006/relationships" id="263" r:id="R36fee27b17d84d21"/>
    <p:sldId xmlns:r="http://schemas.openxmlformats.org/officeDocument/2006/relationships" id="264" r:id="Rf67f60ef0ad04252"/>
    <p:sldId xmlns:r="http://schemas.openxmlformats.org/officeDocument/2006/relationships" id="265" r:id="Ra2025f5b4a514d37"/>
    <p:sldId xmlns:r="http://schemas.openxmlformats.org/officeDocument/2006/relationships" id="266" r:id="Re9906be4bf5d44b1"/>
    <p:sldId xmlns:r="http://schemas.openxmlformats.org/officeDocument/2006/relationships" id="267" r:id="R321a974d8436462e"/>
    <p:sldId xmlns:r="http://schemas.openxmlformats.org/officeDocument/2006/relationships" id="268" r:id="Ra8a0915e4cfb425e"/>
    <p:sldId xmlns:r="http://schemas.openxmlformats.org/officeDocument/2006/relationships" id="269" r:id="R73795f72d0834ae0"/>
    <p:sldId xmlns:r="http://schemas.openxmlformats.org/officeDocument/2006/relationships" id="270" r:id="R1577e2f55d284932"/>
    <p:sldId xmlns:r="http://schemas.openxmlformats.org/officeDocument/2006/relationships" id="271" r:id="R2a752a155ac745f5"/>
    <p:sldId xmlns:r="http://schemas.openxmlformats.org/officeDocument/2006/relationships" id="272" r:id="Rfbe8bd2c6f064e53"/>
    <p:sldId xmlns:r="http://schemas.openxmlformats.org/officeDocument/2006/relationships" id="273" r:id="R090c211bec1a42cf"/>
    <p:sldId xmlns:r="http://schemas.openxmlformats.org/officeDocument/2006/relationships" id="274" r:id="R28ed22ec265f49c8"/>
    <p:sldId xmlns:r="http://schemas.openxmlformats.org/officeDocument/2006/relationships" id="275" r:id="Rea2c07c32ad84e0d"/>
    <p:sldId xmlns:r="http://schemas.openxmlformats.org/officeDocument/2006/relationships" id="276" r:id="R10fce2c346a547b6"/>
    <p:sldId xmlns:r="http://schemas.openxmlformats.org/officeDocument/2006/relationships" id="277" r:id="R7acd056e38ff4a38"/>
    <p:sldId xmlns:r="http://schemas.openxmlformats.org/officeDocument/2006/relationships" id="278" r:id="R21e8a133343c400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29d9350032845d7" /><Relationship Type="http://schemas.openxmlformats.org/officeDocument/2006/relationships/slideMaster" Target="/ppt/slideMasters/slideMaster1.xml" Id="R8c54a3421d8e4f6e" /><Relationship Type="http://schemas.openxmlformats.org/officeDocument/2006/relationships/notesMaster" Target="/ppt/notesMasters/notesMaster1.xml" Id="R822fd9ffc5b74774" /><Relationship Type="http://schemas.openxmlformats.org/officeDocument/2006/relationships/presProps" Target="/ppt/presProps.xml" Id="R1b81208a12e34eba" /><Relationship Type="http://schemas.openxmlformats.org/officeDocument/2006/relationships/tableStyles" Target="/ppt/tableStyles.xml" Id="R415d8cc030534f8a" /><Relationship Type="http://schemas.openxmlformats.org/officeDocument/2006/relationships/slide" Target="/ppt/slides/slide1.xml" Id="Rd45b51a31e694821" /><Relationship Type="http://schemas.openxmlformats.org/officeDocument/2006/relationships/slide" Target="/ppt/slides/slide2.xml" Id="Rcfcec6d006744100" /><Relationship Type="http://schemas.openxmlformats.org/officeDocument/2006/relationships/slide" Target="/ppt/slides/slide3.xml" Id="R5784ae4d8bf94de3" /><Relationship Type="http://schemas.openxmlformats.org/officeDocument/2006/relationships/slide" Target="/ppt/slides/slide4.xml" Id="R17057450218a408c" /><Relationship Type="http://schemas.openxmlformats.org/officeDocument/2006/relationships/slide" Target="/ppt/slides/slide5.xml" Id="R418c93e9ee4f4353" /><Relationship Type="http://schemas.openxmlformats.org/officeDocument/2006/relationships/slide" Target="/ppt/slides/slide6.xml" Id="R53b34400aea6439c" /><Relationship Type="http://schemas.openxmlformats.org/officeDocument/2006/relationships/slide" Target="/ppt/slides/slide7.xml" Id="Rb376dd1ff888403a" /><Relationship Type="http://schemas.openxmlformats.org/officeDocument/2006/relationships/slide" Target="/ppt/slides/slide8.xml" Id="R36fee27b17d84d21" /><Relationship Type="http://schemas.openxmlformats.org/officeDocument/2006/relationships/slide" Target="/ppt/slides/slide9.xml" Id="Rf67f60ef0ad04252" /><Relationship Type="http://schemas.openxmlformats.org/officeDocument/2006/relationships/slide" Target="/ppt/slides/slide10.xml" Id="Ra2025f5b4a514d37" /><Relationship Type="http://schemas.openxmlformats.org/officeDocument/2006/relationships/slide" Target="/ppt/slides/slide11.xml" Id="Re9906be4bf5d44b1" /><Relationship Type="http://schemas.openxmlformats.org/officeDocument/2006/relationships/slide" Target="/ppt/slides/slide12.xml" Id="R321a974d8436462e" /><Relationship Type="http://schemas.openxmlformats.org/officeDocument/2006/relationships/slide" Target="/ppt/slides/slide13.xml" Id="Ra8a0915e4cfb425e" /><Relationship Type="http://schemas.openxmlformats.org/officeDocument/2006/relationships/slide" Target="/ppt/slides/slide14.xml" Id="R73795f72d0834ae0" /><Relationship Type="http://schemas.openxmlformats.org/officeDocument/2006/relationships/slide" Target="/ppt/slides/slide15.xml" Id="R1577e2f55d284932" /><Relationship Type="http://schemas.openxmlformats.org/officeDocument/2006/relationships/slide" Target="/ppt/slides/slide16.xml" Id="R2a752a155ac745f5" /><Relationship Type="http://schemas.openxmlformats.org/officeDocument/2006/relationships/slide" Target="/ppt/slides/slide17.xml" Id="Rfbe8bd2c6f064e53" /><Relationship Type="http://schemas.openxmlformats.org/officeDocument/2006/relationships/slide" Target="/ppt/slides/slide18.xml" Id="R090c211bec1a42cf" /><Relationship Type="http://schemas.openxmlformats.org/officeDocument/2006/relationships/slide" Target="/ppt/slides/slide19.xml" Id="R28ed22ec265f49c8" /><Relationship Type="http://schemas.openxmlformats.org/officeDocument/2006/relationships/slide" Target="/ppt/slides/slide20.xml" Id="Rea2c07c32ad84e0d" /><Relationship Type="http://schemas.openxmlformats.org/officeDocument/2006/relationships/slide" Target="/ppt/slides/slide21.xml" Id="R10fce2c346a547b6" /><Relationship Type="http://schemas.openxmlformats.org/officeDocument/2006/relationships/slide" Target="/ppt/slides/slide22.xml" Id="R7acd056e38ff4a38" /><Relationship Type="http://schemas.openxmlformats.org/officeDocument/2006/relationships/slide" Target="/ppt/slides/slide23.xml" Id="R21e8a133343c400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b7265b904dd412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937cb171da44977" /><Relationship Type="http://schemas.openxmlformats.org/officeDocument/2006/relationships/notesMaster" Target="/ppt/notesMasters/notesMaster1.xml" Id="Ra9bb30605d654a81" /></Relationships>
</file>

<file path=ppt/notesSlides/_rels/notesSlide2.xml.rels>&#65279;<?xml version="1.0" encoding="utf-8"?><Relationships xmlns="http://schemas.openxmlformats.org/package/2006/relationships"><Relationship Type="http://schemas.openxmlformats.org/officeDocument/2006/relationships/slide" Target="/ppt/slides/slide2.xml" Id="R2a29eb2647204017" /><Relationship Type="http://schemas.openxmlformats.org/officeDocument/2006/relationships/notesMaster" Target="/ppt/notesMasters/notesMaster1.xml" Id="Rbe45ae0aa4924425" /></Relationships>
</file>

<file path=ppt/notesSlides/_rels/notesSlide3.xml.rels>&#65279;<?xml version="1.0" encoding="utf-8"?><Relationships xmlns="http://schemas.openxmlformats.org/package/2006/relationships"><Relationship Type="http://schemas.openxmlformats.org/officeDocument/2006/relationships/slide" Target="/ppt/slides/slide3.xml" Id="R5f1414d023ce43e9" /><Relationship Type="http://schemas.openxmlformats.org/officeDocument/2006/relationships/notesMaster" Target="/ppt/notesMasters/notesMaster1.xml" Id="R13b5d581af8e468c" /></Relationships>
</file>

<file path=ppt/notesSlides/_rels/notesSlide4.xml.rels>&#65279;<?xml version="1.0" encoding="utf-8"?><Relationships xmlns="http://schemas.openxmlformats.org/package/2006/relationships"><Relationship Type="http://schemas.openxmlformats.org/officeDocument/2006/relationships/slide" Target="/ppt/slides/slide4.xml" Id="Re520171aab86467c" /><Relationship Type="http://schemas.openxmlformats.org/officeDocument/2006/relationships/notesMaster" Target="/ppt/notesMasters/notesMaster1.xml" Id="Rbee3fa6cf8204069" /></Relationships>
</file>

<file path=ppt/notesSlides/_rels/notesSlide5.xml.rels>&#65279;<?xml version="1.0" encoding="utf-8"?><Relationships xmlns="http://schemas.openxmlformats.org/package/2006/relationships"><Relationship Type="http://schemas.openxmlformats.org/officeDocument/2006/relationships/slide" Target="/ppt/slides/slide5.xml" Id="R316bfe1091614a96" /><Relationship Type="http://schemas.openxmlformats.org/officeDocument/2006/relationships/notesMaster" Target="/ppt/notesMasters/notesMaster1.xml" Id="R321b4d1379154c3d" /></Relationships>
</file>

<file path=ppt/notesSlides/_rels/notesSlide6.xml.rels>&#65279;<?xml version="1.0" encoding="utf-8"?><Relationships xmlns="http://schemas.openxmlformats.org/package/2006/relationships"><Relationship Type="http://schemas.openxmlformats.org/officeDocument/2006/relationships/slide" Target="/ppt/slides/slide6.xml" Id="Rc4cab74c475d404a" /><Relationship Type="http://schemas.openxmlformats.org/officeDocument/2006/relationships/notesMaster" Target="/ppt/notesMasters/notesMaster1.xml" Id="Re25f2db46a6d403f" /></Relationships>
</file>

<file path=ppt/notesSlides/_rels/notesSlide7.xml.rels>&#65279;<?xml version="1.0" encoding="utf-8"?><Relationships xmlns="http://schemas.openxmlformats.org/package/2006/relationships"><Relationship Type="http://schemas.openxmlformats.org/officeDocument/2006/relationships/slide" Target="/ppt/slides/slide7.xml" Id="R1c3e8e19b7bf4bf3" /><Relationship Type="http://schemas.openxmlformats.org/officeDocument/2006/relationships/notesMaster" Target="/ppt/notesMasters/notesMaster1.xml" Id="R44553509e98a4433" /></Relationships>
</file>

<file path=ppt/notesSlides/_rels/notesSlide8.xml.rels>&#65279;<?xml version="1.0" encoding="utf-8"?><Relationships xmlns="http://schemas.openxmlformats.org/package/2006/relationships"><Relationship Type="http://schemas.openxmlformats.org/officeDocument/2006/relationships/slide" Target="/ppt/slides/slide8.xml" Id="R3a5f0d60a1484058" /><Relationship Type="http://schemas.openxmlformats.org/officeDocument/2006/relationships/notesMaster" Target="/ppt/notesMasters/notesMaster1.xml" Id="R67327d1727864bcd" /></Relationships>
</file>

<file path=ppt/notesSlides/_rels/notesSlide9.xml.rels>&#65279;<?xml version="1.0" encoding="utf-8"?><Relationships xmlns="http://schemas.openxmlformats.org/package/2006/relationships"><Relationship Type="http://schemas.openxmlformats.org/officeDocument/2006/relationships/slide" Target="/ppt/slides/slide9.xml" Id="Rd36885ea584546fb" /><Relationship Type="http://schemas.openxmlformats.org/officeDocument/2006/relationships/notesMaster" Target="/ppt/notesMasters/notesMaster1.xml" Id="R4f830f40f4cd470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c75cb50cac44fc4" /><Relationship Type="http://schemas.openxmlformats.org/officeDocument/2006/relationships/notesMaster" Target="/ppt/notesMasters/notesMaster1.xml" Id="R50ef73c9ee90493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a0e6b66eb0747f1" /><Relationship Type="http://schemas.openxmlformats.org/officeDocument/2006/relationships/notesMaster" Target="/ppt/notesMasters/notesMaster1.xml" Id="R791028df8a344e5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d07ec0e56334422" /><Relationship Type="http://schemas.openxmlformats.org/officeDocument/2006/relationships/notesMaster" Target="/ppt/notesMasters/notesMaster1.xml" Id="R70cac4618e8a4aa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d4e9722e993470d" /><Relationship Type="http://schemas.openxmlformats.org/officeDocument/2006/relationships/notesMaster" Target="/ppt/notesMasters/notesMaster1.xml" Id="Rf3a61e4c2739489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480e4c880c44057" /><Relationship Type="http://schemas.openxmlformats.org/officeDocument/2006/relationships/notesMaster" Target="/ppt/notesMasters/notesMaster1.xml" Id="Rbfd6b9b3c49540f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a24459ee73c431b" /><Relationship Type="http://schemas.openxmlformats.org/officeDocument/2006/relationships/notesMaster" Target="/ppt/notesMasters/notesMaster1.xml" Id="R6958f25386f8403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ed8f4f7156f4640" /><Relationship Type="http://schemas.openxmlformats.org/officeDocument/2006/relationships/notesMaster" Target="/ppt/notesMasters/notesMaster1.xml" Id="Ra3a06c9e7b4b4c7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2b3d5ead59642d7" /><Relationship Type="http://schemas.openxmlformats.org/officeDocument/2006/relationships/notesMaster" Target="/ppt/notesMasters/notesMaster1.xml" Id="R9bcd9ee69b414f4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27d1dcd6fca40e9" /><Relationship Type="http://schemas.openxmlformats.org/officeDocument/2006/relationships/notesMaster" Target="/ppt/notesMasters/notesMaster1.xml" Id="Rf136e8b418cf477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faead70dfae42e4" /><Relationship Type="http://schemas.openxmlformats.org/officeDocument/2006/relationships/notesMaster" Target="/ppt/notesMasters/notesMaster1.xml" Id="R9c8a4f343044478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74654668a834b32" /><Relationship Type="http://schemas.openxmlformats.org/officeDocument/2006/relationships/notesMaster" Target="/ppt/notesMasters/notesMaster1.xml" Id="R93f88f93d6aa47e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cc31a11718c4a50" /><Relationship Type="http://schemas.openxmlformats.org/officeDocument/2006/relationships/notesMaster" Target="/ppt/notesMasters/notesMaster1.xml" Id="Rda93d30e17fb4db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6e536e565014b9f" /><Relationship Type="http://schemas.openxmlformats.org/officeDocument/2006/relationships/notesMaster" Target="/ppt/notesMasters/notesMaster1.xml" Id="R346f49e34783405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e5ac30c8d93441c" /><Relationship Type="http://schemas.openxmlformats.org/officeDocument/2006/relationships/notesMaster" Target="/ppt/notesMasters/notesMaster1.xml" Id="R7a8fd30bac474a0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57ef6d75208459c" /><Relationship Type="http://schemas.openxmlformats.org/officeDocument/2006/relationships/image" Target="/ppt/media/image.png" Id="R76018ecef4f64e62" /><Relationship Type="http://schemas.openxmlformats.org/officeDocument/2006/relationships/image" Target="/ppt/media/image2.png" Id="Rb2a410223ea24c21" /><Relationship Type="http://schemas.openxmlformats.org/officeDocument/2006/relationships/image" Target="/ppt/media/image.jpeg" Id="Ra3da89a00a0e47d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6042569be064fe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6018ecef4f64e6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2a410223ea24c2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3da89a00a0e47d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4648da611d9423f" /><Relationship Type="http://schemas.openxmlformats.org/officeDocument/2006/relationships/slideLayout" Target="/ppt/slideLayouts/slideLayout1.xml" Id="R9b060bc8d98d40a7" /><Relationship Type="http://schemas.openxmlformats.org/officeDocument/2006/relationships/slideLayout" Target="/ppt/slideLayouts/slideLayout2.xml" Id="R0ff6aed69afb448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b060bc8d98d40a7"/>
    <p:sldLayoutId xmlns:r="http://schemas.openxmlformats.org/officeDocument/2006/relationships" id="2147483650" r:id="R0ff6aed69afb448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c8c045f51ea42f2" /><Relationship Type="http://schemas.openxmlformats.org/officeDocument/2006/relationships/notesSlide" Target="/ppt/notesSlides/notesSlide1.xml" Id="Rcf16b61717d9493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c482cde96474676" /><Relationship Type="http://schemas.openxmlformats.org/officeDocument/2006/relationships/notesSlide" Target="/ppt/notesSlides/notesSlide2.xml" Id="Rc56bb33c3ae145d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3a41ba856304d06" /><Relationship Type="http://schemas.openxmlformats.org/officeDocument/2006/relationships/notesSlide" Target="/ppt/notesSlides/notesSlide3.xml" Id="R6d1b743b97dd400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2961a7142f64058" /><Relationship Type="http://schemas.openxmlformats.org/officeDocument/2006/relationships/notesSlide" Target="/ppt/notesSlides/notesSlide4.xml" Id="R3800f471c367428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fdbbaa8849345e3" /><Relationship Type="http://schemas.openxmlformats.org/officeDocument/2006/relationships/notesSlide" Target="/ppt/notesSlides/notesSlide5.xml" Id="Rdeef277def844eb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978590088054506" /><Relationship Type="http://schemas.openxmlformats.org/officeDocument/2006/relationships/notesSlide" Target="/ppt/notesSlides/notesSlide6.xml" Id="R4738e4aaa4de4ed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c7c920dba5b4323" /><Relationship Type="http://schemas.openxmlformats.org/officeDocument/2006/relationships/notesSlide" Target="/ppt/notesSlides/notesSlide7.xml" Id="R972bbdd6a926464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b6ed3596eaf43d1" /><Relationship Type="http://schemas.openxmlformats.org/officeDocument/2006/relationships/notesSlide" Target="/ppt/notesSlides/notesSlide8.xml" Id="R471bd5e72a8a4e1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fdb8b266c5f47a3" /><Relationship Type="http://schemas.openxmlformats.org/officeDocument/2006/relationships/notesSlide" Target="/ppt/notesSlides/notesSlide9.xml" Id="R48ffe4d2de24467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8af2be1da4b4ac8" /><Relationship Type="http://schemas.openxmlformats.org/officeDocument/2006/relationships/notesSlide" Target="/ppt/notesSlides/notesSlide10.xml" Id="R9ff01e90ce4a426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16ddb8ef8834758" /><Relationship Type="http://schemas.openxmlformats.org/officeDocument/2006/relationships/notesSlide" Target="/ppt/notesSlides/notesSlide11.xml" Id="Rd584735eee0c4d9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392e637d5854ed9" /><Relationship Type="http://schemas.openxmlformats.org/officeDocument/2006/relationships/notesSlide" Target="/ppt/notesSlides/notesSlide12.xml" Id="Rd5b25ace4bd245c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c49bf4baa4940bd" /><Relationship Type="http://schemas.openxmlformats.org/officeDocument/2006/relationships/notesSlide" Target="/ppt/notesSlides/notesSlide13.xml" Id="R891ac06366ef4e2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1a5cb2b7a764cc8" /><Relationship Type="http://schemas.openxmlformats.org/officeDocument/2006/relationships/notesSlide" Target="/ppt/notesSlides/notesSlide14.xml" Id="R0b3f14a5aa124cc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834fdd6749748fc" /><Relationship Type="http://schemas.openxmlformats.org/officeDocument/2006/relationships/notesSlide" Target="/ppt/notesSlides/notesSlide15.xml" Id="R934e786a3cf7438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a3f501dbe244c6d" /><Relationship Type="http://schemas.openxmlformats.org/officeDocument/2006/relationships/notesSlide" Target="/ppt/notesSlides/notesSlide16.xml" Id="R95c0766a82a043d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9e0e340367f4f02" /><Relationship Type="http://schemas.openxmlformats.org/officeDocument/2006/relationships/notesSlide" Target="/ppt/notesSlides/notesSlide17.xml" Id="R3a4a004ff9a0466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17a10648ddf4b16" /><Relationship Type="http://schemas.openxmlformats.org/officeDocument/2006/relationships/notesSlide" Target="/ppt/notesSlides/notesSlide18.xml" Id="R3ef5e5aa94d241a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c708bc3a7e949e1" /><Relationship Type="http://schemas.openxmlformats.org/officeDocument/2006/relationships/notesSlide" Target="/ppt/notesSlides/notesSlide19.xml" Id="R770d2d383def48c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09122f8d5384a2e" /><Relationship Type="http://schemas.openxmlformats.org/officeDocument/2006/relationships/notesSlide" Target="/ppt/notesSlides/notesSlide20.xml" Id="Rde51e84eecdb468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c249d0398cd44ae" /><Relationship Type="http://schemas.openxmlformats.org/officeDocument/2006/relationships/notesSlide" Target="/ppt/notesSlides/notesSlide21.xml" Id="R75e505ebaf1b4c4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67c4b16503c4c2d" /><Relationship Type="http://schemas.openxmlformats.org/officeDocument/2006/relationships/notesSlide" Target="/ppt/notesSlides/notesSlide22.xml" Id="R005cccdb8914435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da5d747e4764cc0" /><Relationship Type="http://schemas.openxmlformats.org/officeDocument/2006/relationships/notesSlide" Target="/ppt/notesSlides/notesSlide23.xml" Id="R548668141512465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以賽亞書第60章</a:t>
            </a:r>
          </a:p>
          <a:p xmlns:a="http://schemas.openxmlformats.org/drawingml/2006/main">
            <a:pPr algn="ctr">
              <a:buNone/>
            </a:pPr>
            <a:r>
              <a:rPr sz="2000">
                <a:solidFill>
                  <a:srgbClr val="FFFFFF"/>
                </a:solidFill>
                <a:latin typeface="Georgia"/>
                <a:ea typeface="Georgia"/>
                <a:cs typeface="Georgia"/>
              </a:rPr>
              <a:t>Isaiah 60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60:1  |  Isaiah 60:1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興起，發光！因為你的光已經來到！ 耶和華的榮耀發現照耀你。</a:t>
            </a:r>
          </a:p>
          <a:p xmlns:a="http://schemas.openxmlformats.org/drawingml/2006/main">
            <a:pPr algn="ctr">
              <a:buNone/>
            </a:pPr>
            <a:r>
              <a:rPr sz="2400">
                <a:solidFill>
                  <a:srgbClr val="FFFFFF"/>
                </a:solidFill>
                <a:latin typeface="Georgia"/>
                <a:ea typeface="Georgia"/>
                <a:cs typeface="Georgia"/>
              </a:rPr>
              <a:t>Arise, shine; for thy light is come, and the glory of the LORD is risen upon thee.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60:2  |  Isaiah 60:2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看哪，黑暗遮蓋大地， 幽暗遮蓋萬民， 耶和華卻要顯現照耀你； 他的榮耀要現在你身上。</a:t>
            </a:r>
          </a:p>
          <a:p xmlns:a="http://schemas.openxmlformats.org/drawingml/2006/main">
            <a:pPr algn="ctr">
              <a:buNone/>
            </a:pPr>
            <a:r>
              <a:rPr sz="2100">
                <a:solidFill>
                  <a:srgbClr val="FFFFFF"/>
                </a:solidFill>
                <a:latin typeface="Georgia"/>
                <a:ea typeface="Georgia"/>
                <a:cs typeface="Georgia"/>
              </a:rPr>
              <a:t>For, behold, the darkness shall cover the earth, and gross darkness the people: but the LORD shall arise upon thee, and his glory shall be seen upon thee.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60:3  |  Isaiah 60:3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萬國要來就你的光； 君王要來就你發現的光輝。</a:t>
            </a:r>
          </a:p>
          <a:p xmlns:a="http://schemas.openxmlformats.org/drawingml/2006/main">
            <a:pPr algn="ctr">
              <a:buNone/>
            </a:pPr>
            <a:r>
              <a:rPr sz="2400">
                <a:solidFill>
                  <a:srgbClr val="FFFFFF"/>
                </a:solidFill>
                <a:latin typeface="Georgia"/>
                <a:ea typeface="Georgia"/>
                <a:cs typeface="Georgia"/>
              </a:rPr>
              <a:t>And the Gentiles shall come to thy light, and kings to the brightness of thy rising.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60:4  |  Isaiah 60:4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你舉目向四方觀看； 眾人都聚集來到你這裏。 你的眾子從遠方而來； 你的眾女也被懷抱而來。</a:t>
            </a:r>
          </a:p>
          <a:p xmlns:a="http://schemas.openxmlformats.org/drawingml/2006/main">
            <a:pPr algn="ctr">
              <a:buNone/>
            </a:pPr>
            <a:r>
              <a:rPr sz="2100">
                <a:solidFill>
                  <a:srgbClr val="FFFFFF"/>
                </a:solidFill>
                <a:latin typeface="Georgia"/>
                <a:ea typeface="Georgia"/>
                <a:cs typeface="Georgia"/>
              </a:rPr>
              <a:t>Lift up thine eyes round about, and see: all they gather themselves together, they come to thee: thy sons shall come from far, and thy daughters shall be nursed at thy side.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60:5  |  Isaiah 60:5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那時，你看見就有光榮； 你心又跳動又寬暢； 因為大海豐盛的[貨物]必轉來歸你； 列國的財寶也必來歸你。</a:t>
            </a:r>
          </a:p>
          <a:p xmlns:a="http://schemas.openxmlformats.org/drawingml/2006/main">
            <a:pPr algn="ctr">
              <a:buNone/>
            </a:pPr>
            <a:r>
              <a:rPr sz="2100">
                <a:solidFill>
                  <a:srgbClr val="FFFFFF"/>
                </a:solidFill>
                <a:latin typeface="Georgia"/>
                <a:ea typeface="Georgia"/>
                <a:cs typeface="Georgia"/>
              </a:rPr>
              <a:t>Then thou shalt see, and flow together, and thine heart shall fear, and be enlarged; because the abundance of the sea shall be converted unto thee, the forces of the Gentiles shall come unto thee.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60:6  |  Isaiah 60:6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成群的駱駝， 並米甸和以法的獨峰駝必遮滿你； 示巴的眾人都必來到； 要奉上黃金乳香， 又要傳說耶和華的讚美。</a:t>
            </a:r>
          </a:p>
          <a:p xmlns:a="http://schemas.openxmlformats.org/drawingml/2006/main">
            <a:pPr algn="ctr">
              <a:buNone/>
            </a:pPr>
            <a:r>
              <a:rPr sz="2100">
                <a:solidFill>
                  <a:srgbClr val="FFFFFF"/>
                </a:solidFill>
                <a:latin typeface="Georgia"/>
                <a:ea typeface="Georgia"/>
                <a:cs typeface="Georgia"/>
              </a:rPr>
              <a:t>The multitude of camels shall cover thee, the dromedaries of Midian and Ephah; all they from Sheba shall come: they shall bring gold and incense; and they shall shew forth the praises of the LORD.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60:7  |  Isaiah 60:7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基達的羊群都必聚集到你這裏， 尼拜約的公羊要供你使用， 在我壇上必蒙悅納； 我必榮耀我榮耀的殿。</a:t>
            </a:r>
          </a:p>
          <a:p xmlns:a="http://schemas.openxmlformats.org/drawingml/2006/main">
            <a:pPr algn="ctr">
              <a:buNone/>
            </a:pPr>
            <a:r>
              <a:rPr sz="2100">
                <a:solidFill>
                  <a:srgbClr val="FFFFFF"/>
                </a:solidFill>
                <a:latin typeface="Georgia"/>
                <a:ea typeface="Georgia"/>
                <a:cs typeface="Georgia"/>
              </a:rPr>
              <a:t>All the flocks of Kedar shall be gathered together unto thee, the rams of Nebaioth shall minister unto thee: they shall come up with acceptance on mine altar, and I will glorify the house of my glory.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60:8  |  Isaiah 60:8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那些飛來如雲、 又如鴿子向窗戶飛回的是誰呢？</a:t>
            </a:r>
          </a:p>
          <a:p xmlns:a="http://schemas.openxmlformats.org/drawingml/2006/main">
            <a:pPr algn="ctr">
              <a:buNone/>
            </a:pPr>
            <a:r>
              <a:rPr sz="2800">
                <a:solidFill>
                  <a:srgbClr val="FFFFFF"/>
                </a:solidFill>
                <a:latin typeface="Georgia"/>
                <a:ea typeface="Georgia"/>
                <a:cs typeface="Georgia"/>
              </a:rPr>
              <a:t>Who are these that fly as a cloud, and as the doves to their windows?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60:9  |  Isaiah 60:9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眾海島必等候我， 首先是他施的船隻， 將你的眾子連他們的金銀從遠方一同帶來， 都為耶和華－你神的名， 又為以色列的聖者， 因為他已經榮耀了你。</a:t>
            </a:r>
          </a:p>
          <a:p xmlns:a="http://schemas.openxmlformats.org/drawingml/2006/main">
            <a:pPr algn="ctr">
              <a:buNone/>
            </a:pPr>
            <a:r>
              <a:rPr sz="1800">
                <a:solidFill>
                  <a:srgbClr val="FFFFFF"/>
                </a:solidFill>
                <a:latin typeface="Georgia"/>
                <a:ea typeface="Georgia"/>
                <a:cs typeface="Georgia"/>
              </a:rPr>
              <a:t>Surely the isles shall wait for me, and the ships of Tarshish first, to bring thy sons from far, their silver and their gold with them, unto the name of the LORD thy God, and to the Holy One of Israel, because he hath glorified thee.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60:10  |  Isaiah 60:10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外邦人必建築你的城牆； 他們的王必服事你。 我曾發怒擊打你， 現今卻施恩憐恤你。</a:t>
            </a:r>
          </a:p>
          <a:p xmlns:a="http://schemas.openxmlformats.org/drawingml/2006/main">
            <a:pPr algn="ctr">
              <a:buNone/>
            </a:pPr>
            <a:r>
              <a:rPr sz="2100">
                <a:solidFill>
                  <a:srgbClr val="FFFFFF"/>
                </a:solidFill>
                <a:latin typeface="Georgia"/>
                <a:ea typeface="Georgia"/>
                <a:cs typeface="Georgia"/>
              </a:rPr>
              <a:t>And the sons of strangers shall build up thy walls, and their kings shall minister unto thee: for in my wrath I smote thee, but in my favour have I had mercy on thee.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60:11  |  Isaiah 60:11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你的城門必時常開放， 晝夜不關； 使人把列國的財物帶來歸你， 並將他們的君王牽引而來。</a:t>
            </a:r>
          </a:p>
          <a:p xmlns:a="http://schemas.openxmlformats.org/drawingml/2006/main">
            <a:pPr algn="ctr">
              <a:buNone/>
            </a:pPr>
            <a:r>
              <a:rPr sz="2100">
                <a:solidFill>
                  <a:srgbClr val="FFFFFF"/>
                </a:solidFill>
                <a:latin typeface="Georgia"/>
                <a:ea typeface="Georgia"/>
                <a:cs typeface="Georgia"/>
              </a:rPr>
              <a:t>Therefore thy gates shall be open continually; they shall not be shut day nor night; that men may bring unto thee the forces of the Gentiles, and that their kings may be brought.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60:12  |  Isaiah 60:12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哪一邦哪一國不事奉你，就必滅亡， 也必全然荒廢。</a:t>
            </a:r>
          </a:p>
          <a:p xmlns:a="http://schemas.openxmlformats.org/drawingml/2006/main">
            <a:pPr algn="ctr">
              <a:buNone/>
            </a:pPr>
            <a:r>
              <a:rPr sz="2400">
                <a:solidFill>
                  <a:srgbClr val="FFFFFF"/>
                </a:solidFill>
                <a:latin typeface="Georgia"/>
                <a:ea typeface="Georgia"/>
                <a:cs typeface="Georgia"/>
              </a:rPr>
              <a:t>For the nation and kingdom that will not serve thee shall perish; yea, those nations shall be utterly wasted.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60:13  |  Isaiah 60:13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黎巴嫩的榮耀， 就是松樹、杉樹、黃楊樹， 都必一同歸你， 為要修飾我聖所之地； 我也要使我腳踏之處得榮耀。</a:t>
            </a:r>
          </a:p>
          <a:p xmlns:a="http://schemas.openxmlformats.org/drawingml/2006/main">
            <a:pPr algn="ctr">
              <a:buNone/>
            </a:pPr>
            <a:r>
              <a:rPr sz="2100">
                <a:solidFill>
                  <a:srgbClr val="FFFFFF"/>
                </a:solidFill>
                <a:latin typeface="Georgia"/>
                <a:ea typeface="Georgia"/>
                <a:cs typeface="Georgia"/>
              </a:rPr>
              <a:t>The glory of Lebanon shall come unto thee, the fir tree, the pine tree, and the box together, to beautify the place of my sanctuary; and I will make the place of my feet glorious.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60:14  |  Isaiah 60:14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素來苦待你的，他的子孫都必屈身來就你； 藐視你的，都要在你腳下跪拜。 他們要稱你為「耶和華的城」， 為「以色列聖者的錫安」。</a:t>
            </a:r>
          </a:p>
          <a:p xmlns:a="http://schemas.openxmlformats.org/drawingml/2006/main">
            <a:pPr algn="ctr">
              <a:buNone/>
            </a:pPr>
            <a:r>
              <a:rPr sz="1800">
                <a:solidFill>
                  <a:srgbClr val="FFFFFF"/>
                </a:solidFill>
                <a:latin typeface="Georgia"/>
                <a:ea typeface="Georgia"/>
                <a:cs typeface="Georgia"/>
              </a:rPr>
              <a:t>The sons also of them that afflicted thee shall come bending unto thee; and all they that despised thee shall bow themselves down at the soles of thy feet; and they shall call thee, The city of the LORD, The Zion of the Holy One of Israel.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60:15  |  Isaiah 60:15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你雖然被撇棄被厭惡， 甚至無人經過， 我卻使你變為永遠的榮華， 成為累代的喜樂。</a:t>
            </a:r>
          </a:p>
          <a:p xmlns:a="http://schemas.openxmlformats.org/drawingml/2006/main">
            <a:pPr algn="ctr">
              <a:buNone/>
            </a:pPr>
            <a:r>
              <a:rPr sz="2400">
                <a:solidFill>
                  <a:srgbClr val="FFFFFF"/>
                </a:solidFill>
                <a:latin typeface="Georgia"/>
                <a:ea typeface="Georgia"/>
                <a:cs typeface="Georgia"/>
              </a:rPr>
              <a:t>Whereas thou hast been forsaken and hated, so that no man went through thee, I will make thee an eternal excellency, a joy of many generations.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60:16  |  Isaiah 60:16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你也必吃萬國的奶， 又吃君王的奶。 你便知道我－耶和華是你的救主， 是你的救贖主，雅各的大能者。</a:t>
            </a:r>
          </a:p>
          <a:p xmlns:a="http://schemas.openxmlformats.org/drawingml/2006/main">
            <a:pPr algn="ctr">
              <a:buNone/>
            </a:pPr>
            <a:r>
              <a:rPr sz="2100">
                <a:solidFill>
                  <a:srgbClr val="FFFFFF"/>
                </a:solidFill>
                <a:latin typeface="Georgia"/>
                <a:ea typeface="Georgia"/>
                <a:cs typeface="Georgia"/>
              </a:rPr>
              <a:t>Thou shalt also suck the milk of the Gentiles, and shalt suck the breast of kings: and thou shalt know that I the LORD am thy Saviour and thy Redeemer, the mighty One of Jacob.</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60:17  |  Isaiah 60:17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我要拿金子代替銅， 拿銀子代替鐵， 拿銅代替木頭， 拿鐵代替石頭； 並要以和平為你的官長， 以公義為你的監督。</a:t>
            </a:r>
          </a:p>
          <a:p xmlns:a="http://schemas.openxmlformats.org/drawingml/2006/main">
            <a:pPr algn="ctr">
              <a:buNone/>
            </a:pPr>
            <a:r>
              <a:rPr sz="2100">
                <a:solidFill>
                  <a:srgbClr val="FFFFFF"/>
                </a:solidFill>
                <a:latin typeface="Georgia"/>
                <a:ea typeface="Georgia"/>
                <a:cs typeface="Georgia"/>
              </a:rPr>
              <a:t>For brass I will bring gold, and for iron I will bring silver, and for wood brass, and for stones iron: I will also make thy officers peace, and thine exactors righteousness.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60:18  |  Isaiah 60:18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你地上不再聽見強暴的事， 境內不再聽見荒涼毀滅的事。 你必稱你的牆為「拯救」， 稱你的門為「讚美」。</a:t>
            </a:r>
          </a:p>
          <a:p xmlns:a="http://schemas.openxmlformats.org/drawingml/2006/main">
            <a:pPr algn="ctr">
              <a:buNone/>
            </a:pPr>
            <a:r>
              <a:rPr sz="2100">
                <a:solidFill>
                  <a:srgbClr val="FFFFFF"/>
                </a:solidFill>
                <a:latin typeface="Georgia"/>
                <a:ea typeface="Georgia"/>
                <a:cs typeface="Georgia"/>
              </a:rPr>
              <a:t>Violence shall no more be heard in thy land, wasting nor destruction within thy borders; but thou shalt call thy walls Salvation, and thy gates Praise.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60:19  |  Isaiah 60:19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日頭不再作你白晝的光； 月亮也不再發光照耀你。 耶和華卻要作你永遠的光； 你神要為你的榮耀。</a:t>
            </a:r>
          </a:p>
          <a:p xmlns:a="http://schemas.openxmlformats.org/drawingml/2006/main">
            <a:pPr algn="ctr">
              <a:buNone/>
            </a:pPr>
            <a:r>
              <a:rPr sz="2100">
                <a:solidFill>
                  <a:srgbClr val="FFFFFF"/>
                </a:solidFill>
                <a:latin typeface="Georgia"/>
                <a:ea typeface="Georgia"/>
                <a:cs typeface="Georgia"/>
              </a:rPr>
              <a:t>The sun shall be no more thy light by day; neither for brightness shall the moon give light unto thee: but the LORD shall be unto thee an everlasting light, and thy God thy glory.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60:20  |  Isaiah 60:20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你的日頭不再下落； 你的月亮也不退縮； 因為耶和華必作你永遠的光。 你悲哀的日子也完畢了。</a:t>
            </a:r>
          </a:p>
          <a:p xmlns:a="http://schemas.openxmlformats.org/drawingml/2006/main">
            <a:pPr algn="ctr">
              <a:buNone/>
            </a:pPr>
            <a:r>
              <a:rPr sz="2100">
                <a:solidFill>
                  <a:srgbClr val="FFFFFF"/>
                </a:solidFill>
                <a:latin typeface="Georgia"/>
                <a:ea typeface="Georgia"/>
                <a:cs typeface="Georgia"/>
              </a:rPr>
              <a:t>Thy sun shall no more go down; neither shall thy moon withdraw itself: for the LORD shall be thine everlasting light, and the days of thy mourning shall be ended.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60:21  |  Isaiah 60:21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你的居民都成為義人， 永遠得地為業； 是我種的栽子，我手的工作， 使我得榮耀。</a:t>
            </a:r>
          </a:p>
          <a:p xmlns:a="http://schemas.openxmlformats.org/drawingml/2006/main">
            <a:pPr algn="ctr">
              <a:buNone/>
            </a:pPr>
            <a:r>
              <a:rPr sz="2100">
                <a:solidFill>
                  <a:srgbClr val="FFFFFF"/>
                </a:solidFill>
                <a:latin typeface="Georgia"/>
                <a:ea typeface="Georgia"/>
                <a:cs typeface="Georgia"/>
              </a:rPr>
              <a:t>Thy people also shall be all righteous: they shall inherit the land for ever, the branch of my planting, the work of my hands, that I may be glorified.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60:22  |  Isaiah 60:22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至小的[族]要加增千倍； 微弱的國必成為強盛。 我－耶和華要按定期速成這事。</a:t>
            </a:r>
          </a:p>
          <a:p xmlns:a="http://schemas.openxmlformats.org/drawingml/2006/main">
            <a:pPr algn="ctr">
              <a:buNone/>
            </a:pPr>
            <a:r>
              <a:rPr sz="2400">
                <a:solidFill>
                  <a:srgbClr val="FFFFFF"/>
                </a:solidFill>
                <a:latin typeface="Georgia"/>
                <a:ea typeface="Georgia"/>
                <a:cs typeface="Georgia"/>
              </a:rPr>
              <a:t>A little one shall become a thousand, and a small one a strong nation: I the LORD will hasten it in his time.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2026-08-30T03:59:31.9800000Z</dcterms:created>
  <dcterms:modified xsi:type="dcterms:W3CDTF">2026-08-30T03:59:31.9800000Z</dcterms:modified>
</coreProperties>
</file>