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00214bb1414f0a" /><Relationship Type="http://schemas.openxmlformats.org/officeDocument/2006/relationships/extended-properties" Target="/docProps/app.xml" Id="Rb025386dec9440a4" /><Relationship Type="http://schemas.openxmlformats.org/officeDocument/2006/relationships/officeDocument" Target="/ppt/presentation.xml" Id="R60ca5e42b207445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fff1a814d340da"/>
  </p:sldMasterIdLst>
  <p:notesMasterIdLst>
    <p:notesMasterId xmlns:r="http://schemas.openxmlformats.org/officeDocument/2006/relationships" r:id="Rf1a176fbfd954c91"/>
  </p:notesMasterIdLst>
  <p:sldIdLst>
    <p:sldId xmlns:r="http://schemas.openxmlformats.org/officeDocument/2006/relationships" id="256" r:id="Re91b9b4a65ca401d"/>
    <p:sldId xmlns:r="http://schemas.openxmlformats.org/officeDocument/2006/relationships" id="257" r:id="R24f23c8bd3914e89"/>
    <p:sldId xmlns:r="http://schemas.openxmlformats.org/officeDocument/2006/relationships" id="258" r:id="R86d9dce749814c84"/>
    <p:sldId xmlns:r="http://schemas.openxmlformats.org/officeDocument/2006/relationships" id="259" r:id="R289b092df09d40fd"/>
    <p:sldId xmlns:r="http://schemas.openxmlformats.org/officeDocument/2006/relationships" id="260" r:id="Rc7d40dcd5dd340cc"/>
    <p:sldId xmlns:r="http://schemas.openxmlformats.org/officeDocument/2006/relationships" id="261" r:id="Rf14093f8775e424d"/>
    <p:sldId xmlns:r="http://schemas.openxmlformats.org/officeDocument/2006/relationships" id="262" r:id="R0d9bfc21cecb400d"/>
    <p:sldId xmlns:r="http://schemas.openxmlformats.org/officeDocument/2006/relationships" id="263" r:id="R5518852af63d4392"/>
    <p:sldId xmlns:r="http://schemas.openxmlformats.org/officeDocument/2006/relationships" id="264" r:id="R376e5034ba2d4b79"/>
    <p:sldId xmlns:r="http://schemas.openxmlformats.org/officeDocument/2006/relationships" id="265" r:id="R28b821fde11d4bf0"/>
    <p:sldId xmlns:r="http://schemas.openxmlformats.org/officeDocument/2006/relationships" id="266" r:id="Re7725761c1be49a2"/>
    <p:sldId xmlns:r="http://schemas.openxmlformats.org/officeDocument/2006/relationships" id="267" r:id="R48472a4c3f55463e"/>
    <p:sldId xmlns:r="http://schemas.openxmlformats.org/officeDocument/2006/relationships" id="268" r:id="Rde73976a84fb4ae2"/>
    <p:sldId xmlns:r="http://schemas.openxmlformats.org/officeDocument/2006/relationships" id="269" r:id="R607b41ed72304384"/>
    <p:sldId xmlns:r="http://schemas.openxmlformats.org/officeDocument/2006/relationships" id="270" r:id="Rd218d226f129454e"/>
    <p:sldId xmlns:r="http://schemas.openxmlformats.org/officeDocument/2006/relationships" id="271" r:id="R330a9771d2614fdc"/>
    <p:sldId xmlns:r="http://schemas.openxmlformats.org/officeDocument/2006/relationships" id="272" r:id="R787727171833415d"/>
    <p:sldId xmlns:r="http://schemas.openxmlformats.org/officeDocument/2006/relationships" id="273" r:id="R448206833ea74a4f"/>
    <p:sldId xmlns:r="http://schemas.openxmlformats.org/officeDocument/2006/relationships" id="274" r:id="R002b166649b147f7"/>
    <p:sldId xmlns:r="http://schemas.openxmlformats.org/officeDocument/2006/relationships" id="275" r:id="R8e6e4a3bc9c34c5c"/>
    <p:sldId xmlns:r="http://schemas.openxmlformats.org/officeDocument/2006/relationships" id="276" r:id="R6c49402b251e4668"/>
    <p:sldId xmlns:r="http://schemas.openxmlformats.org/officeDocument/2006/relationships" id="277" r:id="R50f8a00ccf6f46dc"/>
    <p:sldId xmlns:r="http://schemas.openxmlformats.org/officeDocument/2006/relationships" id="278" r:id="R11079b3226b448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f6be63a32b344d6" /><Relationship Type="http://schemas.openxmlformats.org/officeDocument/2006/relationships/slideMaster" Target="/ppt/slideMasters/slideMaster1.xml" Id="Rfbfff1a814d340da" /><Relationship Type="http://schemas.openxmlformats.org/officeDocument/2006/relationships/notesMaster" Target="/ppt/notesMasters/notesMaster1.xml" Id="Rf1a176fbfd954c91" /><Relationship Type="http://schemas.openxmlformats.org/officeDocument/2006/relationships/presProps" Target="/ppt/presProps.xml" Id="Rd3a865734c114f53" /><Relationship Type="http://schemas.openxmlformats.org/officeDocument/2006/relationships/tableStyles" Target="/ppt/tableStyles.xml" Id="R37ff94b49fdb43d5" /><Relationship Type="http://schemas.openxmlformats.org/officeDocument/2006/relationships/slide" Target="/ppt/slides/slide1.xml" Id="Re91b9b4a65ca401d" /><Relationship Type="http://schemas.openxmlformats.org/officeDocument/2006/relationships/slide" Target="/ppt/slides/slide2.xml" Id="R24f23c8bd3914e89" /><Relationship Type="http://schemas.openxmlformats.org/officeDocument/2006/relationships/slide" Target="/ppt/slides/slide3.xml" Id="R86d9dce749814c84" /><Relationship Type="http://schemas.openxmlformats.org/officeDocument/2006/relationships/slide" Target="/ppt/slides/slide4.xml" Id="R289b092df09d40fd" /><Relationship Type="http://schemas.openxmlformats.org/officeDocument/2006/relationships/slide" Target="/ppt/slides/slide5.xml" Id="Rc7d40dcd5dd340cc" /><Relationship Type="http://schemas.openxmlformats.org/officeDocument/2006/relationships/slide" Target="/ppt/slides/slide6.xml" Id="Rf14093f8775e424d" /><Relationship Type="http://schemas.openxmlformats.org/officeDocument/2006/relationships/slide" Target="/ppt/slides/slide7.xml" Id="R0d9bfc21cecb400d" /><Relationship Type="http://schemas.openxmlformats.org/officeDocument/2006/relationships/slide" Target="/ppt/slides/slide8.xml" Id="R5518852af63d4392" /><Relationship Type="http://schemas.openxmlformats.org/officeDocument/2006/relationships/slide" Target="/ppt/slides/slide9.xml" Id="R376e5034ba2d4b79" /><Relationship Type="http://schemas.openxmlformats.org/officeDocument/2006/relationships/slide" Target="/ppt/slides/slide10.xml" Id="R28b821fde11d4bf0" /><Relationship Type="http://schemas.openxmlformats.org/officeDocument/2006/relationships/slide" Target="/ppt/slides/slide11.xml" Id="Re7725761c1be49a2" /><Relationship Type="http://schemas.openxmlformats.org/officeDocument/2006/relationships/slide" Target="/ppt/slides/slide12.xml" Id="R48472a4c3f55463e" /><Relationship Type="http://schemas.openxmlformats.org/officeDocument/2006/relationships/slide" Target="/ppt/slides/slide13.xml" Id="Rde73976a84fb4ae2" /><Relationship Type="http://schemas.openxmlformats.org/officeDocument/2006/relationships/slide" Target="/ppt/slides/slide14.xml" Id="R607b41ed72304384" /><Relationship Type="http://schemas.openxmlformats.org/officeDocument/2006/relationships/slide" Target="/ppt/slides/slide15.xml" Id="Rd218d226f129454e" /><Relationship Type="http://schemas.openxmlformats.org/officeDocument/2006/relationships/slide" Target="/ppt/slides/slide16.xml" Id="R330a9771d2614fdc" /><Relationship Type="http://schemas.openxmlformats.org/officeDocument/2006/relationships/slide" Target="/ppt/slides/slide17.xml" Id="R787727171833415d" /><Relationship Type="http://schemas.openxmlformats.org/officeDocument/2006/relationships/slide" Target="/ppt/slides/slide18.xml" Id="R448206833ea74a4f" /><Relationship Type="http://schemas.openxmlformats.org/officeDocument/2006/relationships/slide" Target="/ppt/slides/slide19.xml" Id="R002b166649b147f7" /><Relationship Type="http://schemas.openxmlformats.org/officeDocument/2006/relationships/slide" Target="/ppt/slides/slide20.xml" Id="R8e6e4a3bc9c34c5c" /><Relationship Type="http://schemas.openxmlformats.org/officeDocument/2006/relationships/slide" Target="/ppt/slides/slide21.xml" Id="R6c49402b251e4668" /><Relationship Type="http://schemas.openxmlformats.org/officeDocument/2006/relationships/slide" Target="/ppt/slides/slide22.xml" Id="R50f8a00ccf6f46dc" /><Relationship Type="http://schemas.openxmlformats.org/officeDocument/2006/relationships/slide" Target="/ppt/slides/slide23.xml" Id="R11079b3226b448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2d76d37a5564b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3f0aa2a91248f8" /><Relationship Type="http://schemas.openxmlformats.org/officeDocument/2006/relationships/notesMaster" Target="/ppt/notesMasters/notesMaster1.xml" Id="R663b395c97f74d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63ff036b8554ef3" /><Relationship Type="http://schemas.openxmlformats.org/officeDocument/2006/relationships/notesMaster" Target="/ppt/notesMasters/notesMaster1.xml" Id="Rea986a6ebe1e43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7c98f0e94048b3" /><Relationship Type="http://schemas.openxmlformats.org/officeDocument/2006/relationships/notesMaster" Target="/ppt/notesMasters/notesMaster1.xml" Id="R6472e42b3f504d0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7f8e1f349cf44f4" /><Relationship Type="http://schemas.openxmlformats.org/officeDocument/2006/relationships/notesMaster" Target="/ppt/notesMasters/notesMaster1.xml" Id="Rbfc30cd0b42a47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812d8c95ed454e" /><Relationship Type="http://schemas.openxmlformats.org/officeDocument/2006/relationships/notesMaster" Target="/ppt/notesMasters/notesMaster1.xml" Id="Rdad8e087106846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1a02c3c35a34a8e" /><Relationship Type="http://schemas.openxmlformats.org/officeDocument/2006/relationships/notesMaster" Target="/ppt/notesMasters/notesMaster1.xml" Id="R331424a2db8b42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65c3f2548264cdc" /><Relationship Type="http://schemas.openxmlformats.org/officeDocument/2006/relationships/notesMaster" Target="/ppt/notesMasters/notesMaster1.xml" Id="R75957038ab984d2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2a230ba48494110" /><Relationship Type="http://schemas.openxmlformats.org/officeDocument/2006/relationships/notesMaster" Target="/ppt/notesMasters/notesMaster1.xml" Id="R755ded7283de4d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950e37ac2aa430a" /><Relationship Type="http://schemas.openxmlformats.org/officeDocument/2006/relationships/notesMaster" Target="/ppt/notesMasters/notesMaster1.xml" Id="Rcff2f76c23db43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1ffac6bdea40f8" /><Relationship Type="http://schemas.openxmlformats.org/officeDocument/2006/relationships/notesMaster" Target="/ppt/notesMasters/notesMaster1.xml" Id="Rdfc5530aba554e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aa6e395d8348df" /><Relationship Type="http://schemas.openxmlformats.org/officeDocument/2006/relationships/notesMaster" Target="/ppt/notesMasters/notesMaster1.xml" Id="R12ee77bbe42e46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4d2e505959b4f7b" /><Relationship Type="http://schemas.openxmlformats.org/officeDocument/2006/relationships/notesMaster" Target="/ppt/notesMasters/notesMaster1.xml" Id="R0f26e364292b46d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7fec0bdf8ad4a5c" /><Relationship Type="http://schemas.openxmlformats.org/officeDocument/2006/relationships/notesMaster" Target="/ppt/notesMasters/notesMaster1.xml" Id="R24c6a566b64f4aa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216e2a8e9634af4" /><Relationship Type="http://schemas.openxmlformats.org/officeDocument/2006/relationships/notesMaster" Target="/ppt/notesMasters/notesMaster1.xml" Id="R3ed9f345dee3414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f7c44944e3141a2" /><Relationship Type="http://schemas.openxmlformats.org/officeDocument/2006/relationships/notesMaster" Target="/ppt/notesMasters/notesMaster1.xml" Id="R2047c90dd2214bd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c808c2dd22c48f2" /><Relationship Type="http://schemas.openxmlformats.org/officeDocument/2006/relationships/notesMaster" Target="/ppt/notesMasters/notesMaster1.xml" Id="R272713732147490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639af1b150444df" /><Relationship Type="http://schemas.openxmlformats.org/officeDocument/2006/relationships/notesMaster" Target="/ppt/notesMasters/notesMaster1.xml" Id="Rbfe76dcd23cd40e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5182c75c2ce4046" /><Relationship Type="http://schemas.openxmlformats.org/officeDocument/2006/relationships/notesMaster" Target="/ppt/notesMasters/notesMaster1.xml" Id="Rbf19de663b4d494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4201d19865f46ed" /><Relationship Type="http://schemas.openxmlformats.org/officeDocument/2006/relationships/notesMaster" Target="/ppt/notesMasters/notesMaster1.xml" Id="R5052ae185f724df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3bd5a95fab948f1" /><Relationship Type="http://schemas.openxmlformats.org/officeDocument/2006/relationships/notesMaster" Target="/ppt/notesMasters/notesMaster1.xml" Id="R80cd7dfdbeb14e2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28756c647574221" /><Relationship Type="http://schemas.openxmlformats.org/officeDocument/2006/relationships/notesMaster" Target="/ppt/notesMasters/notesMaster1.xml" Id="R41f9ca8b08ce4e8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8af622c2acb4043" /><Relationship Type="http://schemas.openxmlformats.org/officeDocument/2006/relationships/notesMaster" Target="/ppt/notesMasters/notesMaster1.xml" Id="Rd6166c93814d45b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2e6b404dd364a9a" /><Relationship Type="http://schemas.openxmlformats.org/officeDocument/2006/relationships/notesMaster" Target="/ppt/notesMasters/notesMaster1.xml" Id="R10d84f47af6642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10d25a570d4efe" /><Relationship Type="http://schemas.openxmlformats.org/officeDocument/2006/relationships/image" Target="/ppt/media/image.png" Id="R18059922701c4d14" /><Relationship Type="http://schemas.openxmlformats.org/officeDocument/2006/relationships/image" Target="/ppt/media/image2.png" Id="R85f5d850c0b74712" /><Relationship Type="http://schemas.openxmlformats.org/officeDocument/2006/relationships/image" Target="/ppt/media/image.jpeg" Id="Rfc427cd35940476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ff52ba047d4bc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8059922701c4d1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5f5d850c0b7471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427cd35940476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972b7ea77a4147" /><Relationship Type="http://schemas.openxmlformats.org/officeDocument/2006/relationships/slideLayout" Target="/ppt/slideLayouts/slideLayout1.xml" Id="R65cbb4fbc9574642" /><Relationship Type="http://schemas.openxmlformats.org/officeDocument/2006/relationships/slideLayout" Target="/ppt/slideLayouts/slideLayout2.xml" Id="Rf2bba17222e24d2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5cbb4fbc9574642"/>
    <p:sldLayoutId xmlns:r="http://schemas.openxmlformats.org/officeDocument/2006/relationships" id="2147483650" r:id="Rf2bba17222e24d2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e5cebdeb144cf6" /><Relationship Type="http://schemas.openxmlformats.org/officeDocument/2006/relationships/notesSlide" Target="/ppt/notesSlides/notesSlide1.xml" Id="R1ecab64d6b9f45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0675f338df4cdc" /><Relationship Type="http://schemas.openxmlformats.org/officeDocument/2006/relationships/notesSlide" Target="/ppt/notesSlides/notesSlide2.xml" Id="R000d6988fb4149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84283bd87540ff" /><Relationship Type="http://schemas.openxmlformats.org/officeDocument/2006/relationships/notesSlide" Target="/ppt/notesSlides/notesSlide3.xml" Id="R88e139a3267a457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639139dbb249b4" /><Relationship Type="http://schemas.openxmlformats.org/officeDocument/2006/relationships/notesSlide" Target="/ppt/notesSlides/notesSlide4.xml" Id="R28d8ca7c858743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c7fdecdd6e408d" /><Relationship Type="http://schemas.openxmlformats.org/officeDocument/2006/relationships/notesSlide" Target="/ppt/notesSlides/notesSlide5.xml" Id="Rd4e120bde4c1495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fce990da994d1f" /><Relationship Type="http://schemas.openxmlformats.org/officeDocument/2006/relationships/notesSlide" Target="/ppt/notesSlides/notesSlide6.xml" Id="R8fb52bc17371478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009e028b404184" /><Relationship Type="http://schemas.openxmlformats.org/officeDocument/2006/relationships/notesSlide" Target="/ppt/notesSlides/notesSlide7.xml" Id="R97c8e7669d6a42a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eed7bbd3664cd8" /><Relationship Type="http://schemas.openxmlformats.org/officeDocument/2006/relationships/notesSlide" Target="/ppt/notesSlides/notesSlide8.xml" Id="R893c6ca6b1164e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e47bf81b794218" /><Relationship Type="http://schemas.openxmlformats.org/officeDocument/2006/relationships/notesSlide" Target="/ppt/notesSlides/notesSlide9.xml" Id="R2fccc55806a54b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bb82f2ecc5408b" /><Relationship Type="http://schemas.openxmlformats.org/officeDocument/2006/relationships/notesSlide" Target="/ppt/notesSlides/notesSlide10.xml" Id="Ra8b6c51298a8423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e3b02753094bb2" /><Relationship Type="http://schemas.openxmlformats.org/officeDocument/2006/relationships/notesSlide" Target="/ppt/notesSlides/notesSlide11.xml" Id="R698dda78edaf4e1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320eb363e74aa4" /><Relationship Type="http://schemas.openxmlformats.org/officeDocument/2006/relationships/notesSlide" Target="/ppt/notesSlides/notesSlide12.xml" Id="R31e364cea6c044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79dd31556e47b4" /><Relationship Type="http://schemas.openxmlformats.org/officeDocument/2006/relationships/notesSlide" Target="/ppt/notesSlides/notesSlide13.xml" Id="R2c08e07ea4df47d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68c98a7b114716" /><Relationship Type="http://schemas.openxmlformats.org/officeDocument/2006/relationships/notesSlide" Target="/ppt/notesSlides/notesSlide14.xml" Id="R827cccea18aa492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de0dc1e4e14c2c" /><Relationship Type="http://schemas.openxmlformats.org/officeDocument/2006/relationships/notesSlide" Target="/ppt/notesSlides/notesSlide15.xml" Id="R741a407d8cfe47f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a6797bcfef4684" /><Relationship Type="http://schemas.openxmlformats.org/officeDocument/2006/relationships/notesSlide" Target="/ppt/notesSlides/notesSlide16.xml" Id="R4814c88d03e2438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5d2bdbaeb84316" /><Relationship Type="http://schemas.openxmlformats.org/officeDocument/2006/relationships/notesSlide" Target="/ppt/notesSlides/notesSlide17.xml" Id="Ra7d42e29bce44ea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8f083661094579" /><Relationship Type="http://schemas.openxmlformats.org/officeDocument/2006/relationships/notesSlide" Target="/ppt/notesSlides/notesSlide18.xml" Id="R54e71e5e3ed34b6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be7afaa7cc4b1d" /><Relationship Type="http://schemas.openxmlformats.org/officeDocument/2006/relationships/notesSlide" Target="/ppt/notesSlides/notesSlide19.xml" Id="R96bae3e66c25495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2865729fa04025" /><Relationship Type="http://schemas.openxmlformats.org/officeDocument/2006/relationships/notesSlide" Target="/ppt/notesSlides/notesSlide20.xml" Id="R276686c5f2b145a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5961308c644359" /><Relationship Type="http://schemas.openxmlformats.org/officeDocument/2006/relationships/notesSlide" Target="/ppt/notesSlides/notesSlide21.xml" Id="R017a013a41da43b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1e9842ec814591" /><Relationship Type="http://schemas.openxmlformats.org/officeDocument/2006/relationships/notesSlide" Target="/ppt/notesSlides/notesSlide22.xml" Id="R93fe1b2280fa4ff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b217cb320644cc" /><Relationship Type="http://schemas.openxmlformats.org/officeDocument/2006/relationships/notesSlide" Target="/ppt/notesSlides/notesSlide23.xml" Id="R759c205e1ba541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Timothy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  |  2 Timothy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我在神面前，並在將來審判活人死人的基督耶穌面前，憑着他的顯現和他的國度囑咐你：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charge thee therefore before God, and the Lord Jesus Christ, who shall judge the quick and the dead at his appearing and his kingdom;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4:2  |  2 Timothy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務要傳道，無論得時不得時，總要專心，並用百般的忍耐、各樣的教訓責備人，警戒人，勸勉人。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Preach the word; be instant in season, out of season; reprove, rebuke, exhort with all longsuffering and doctrine.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4:3  |  2 Timothy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因為時候要到，人必厭煩純正的道理，耳朵發癢，就隨從自己的情慾增添好些師傅，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time will come when they will not endure sound doctrine; but after their own lusts shall they heap to themselves teachers, having itching ears;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4:4  |  2 Timothy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並且掩耳不聽真道，偏向荒渺的言語。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turn away their ears from the truth, and shall be turned unto fables.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4:5  |  2 Timothy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你卻要凡事謹慎，忍受苦難，做傳道的工夫，盡你的職分。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watch thou in all things, endure afflictions, do the work of an evangelist, make full proof of thy ministry.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4:6  |  2 Timothy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我現在被澆奠，我離世的時候到了。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am now ready to be offered, and the time of my departure is at hand.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4:7  |  2 Timothy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那美好的仗我已經打過了，當跑的路我已經跑盡了，所信的道我已經守住了。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fought a good fight, I have finished my course, I have kept the faith: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4:8  |  2 Timothy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從此以後，有公義的冠冕為我存留，就是按着公義審判的主到了那日要賜給我的；不但賜給我，也賜給凡愛慕他顯現的人。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Henceforth there is laid up for me a crown of righteousness, which the Lord, the righteous judge, shall give me at that day: and not to me only, but unto all them also that love his appearing.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4:9  |  2 Timothy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你要趕緊地到我這裏來。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thy diligence to come shortly unto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4:10  |  2 Timothy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因為底馬貪愛現今的世界，就離棄我往帖撒羅尼迦去了；革勒士往加拉太去；提多往撻馬太去；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Demas hath forsaken me, having loved this present world, and is departed unto Thessalonica; Crescens to Galatia, Titus unto Dalmatia.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4:11  |  2 Timothy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獨有路加在我這裏。你來的時候，要把馬可帶來，因為他在傳道的事上於我有益處。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Only Luke is with me. Take Mark, and bring him with thee: for he is profitable to me for the ministry.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4:12  |  2 Timothy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我已經打發推基古往以弗所去。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Tychicus have I sent to Ephesus.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4:13  |  2 Timothy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我在特羅亞留於加布的那件外衣，你來的時候可以帶來，那些書也要帶來，更要緊的是那些皮卷。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cloke that I left at Troas with Carpus, when thou comest, bring with thee, and the books, but especially the parchments.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4:14  |  2 Timothy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銅匠亞歷山大多多地害我；主必照他所行的報應他。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Alexander the coppersmith did me much evil: the Lord reward him according to his works: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4:15  |  2 Timothy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你也要防備他，因為他極力敵擋了我們的話。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whom be thou ware also; for he hath greatly withstood our words.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4:16  |  2 Timothy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我初次申訴，沒有人前來幫助，竟都離棄我；但願這罪不歸與他們。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At my first answer no man stood with me, but all men forsook me: I pray God that it may not be laid to their charge.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4:17  |  2 Timothy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惟有主站在我旁邊，加給我力量，使福音被我盡都傳明，叫外邦人都聽見；我也從獅子口裏被救出來。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Notwithstanding the Lord stood with me, and strengthened me; that by me the preaching might be fully known, and that all the Gentiles might hear: and I was delivered out of the mouth of the lion.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4:18  |  2 Timothy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主必救我脫離諸般的凶惡，也必救我進他的天國。願榮耀歸給他，直到永永遠遠。阿們。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shall deliver me from every evil work, and will preserve me unto his heavenly kingdom: to whom be glory for ever and ever.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4:19  |  2 Timothy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問百基拉、亞居拉，和阿尼色弗一家的人安。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Salute Prisca and Aquila, and the household of Onesiphorus.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4:20  |  2 Timothy 4:20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以拉都在哥林多住下了。特羅非摩病了，我就留他在米利都。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Erastus abode at Corinth: but Trophimus have I left at Miletum sick.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4:21  |  2 Timothy 4:21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你要趕緊在冬天以前到我這裏來。有友布羅、布田、利奴、革老底亞，和眾弟兄都問你安。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thy diligence to come before winter. Eubulus greeteth thee, and Pudens, and Linus, and Claudia, and all the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4:22  |  2 Timothy 4:22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願主與你的靈同在！願恩惠[常]與你們同在！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Jesus Christ be with thy spirit. Grace be with you.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2026-08-30T07:10:21.0790000Z</dcterms:created>
  <dcterms:modified xsi:type="dcterms:W3CDTF">2026-08-30T07:10:21.0790000Z</dcterms:modified>
</coreProperties>
</file>