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d5944a1f405499b" /><Relationship Type="http://schemas.openxmlformats.org/officeDocument/2006/relationships/extended-properties" Target="/docProps/app.xml" Id="R1084d298f33148d9" /><Relationship Type="http://schemas.openxmlformats.org/officeDocument/2006/relationships/officeDocument" Target="/ppt/presentation.xml" Id="R92798b24a683495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76f3832e4594664"/>
  </p:sldMasterIdLst>
  <p:notesMasterIdLst>
    <p:notesMasterId xmlns:r="http://schemas.openxmlformats.org/officeDocument/2006/relationships" r:id="Ra6891328bd0f454c"/>
  </p:notesMasterIdLst>
  <p:sldIdLst>
    <p:sldId xmlns:r="http://schemas.openxmlformats.org/officeDocument/2006/relationships" id="256" r:id="Ra3b08fa9543149a5"/>
    <p:sldId xmlns:r="http://schemas.openxmlformats.org/officeDocument/2006/relationships" id="257" r:id="R96066a9fd2f14298"/>
    <p:sldId xmlns:r="http://schemas.openxmlformats.org/officeDocument/2006/relationships" id="258" r:id="Ra8fabb7e4b4a4a2e"/>
    <p:sldId xmlns:r="http://schemas.openxmlformats.org/officeDocument/2006/relationships" id="259" r:id="R7c2fcd1edeab4506"/>
    <p:sldId xmlns:r="http://schemas.openxmlformats.org/officeDocument/2006/relationships" id="260" r:id="Rc5b5c4f881d24b4f"/>
    <p:sldId xmlns:r="http://schemas.openxmlformats.org/officeDocument/2006/relationships" id="261" r:id="R5b3530df27054fb4"/>
    <p:sldId xmlns:r="http://schemas.openxmlformats.org/officeDocument/2006/relationships" id="262" r:id="R9e561f5ebbe84623"/>
    <p:sldId xmlns:r="http://schemas.openxmlformats.org/officeDocument/2006/relationships" id="263" r:id="R2e85e4728beb4987"/>
    <p:sldId xmlns:r="http://schemas.openxmlformats.org/officeDocument/2006/relationships" id="264" r:id="R8376f7759173439a"/>
    <p:sldId xmlns:r="http://schemas.openxmlformats.org/officeDocument/2006/relationships" id="265" r:id="Rdb0343c3a9184670"/>
    <p:sldId xmlns:r="http://schemas.openxmlformats.org/officeDocument/2006/relationships" id="266" r:id="R66cd6effe9a04f92"/>
    <p:sldId xmlns:r="http://schemas.openxmlformats.org/officeDocument/2006/relationships" id="267" r:id="R00149a185a9b4fed"/>
    <p:sldId xmlns:r="http://schemas.openxmlformats.org/officeDocument/2006/relationships" id="268" r:id="R9fae75390d6644ee"/>
    <p:sldId xmlns:r="http://schemas.openxmlformats.org/officeDocument/2006/relationships" id="269" r:id="R73559f3697324094"/>
    <p:sldId xmlns:r="http://schemas.openxmlformats.org/officeDocument/2006/relationships" id="270" r:id="R9defab13619042cf"/>
    <p:sldId xmlns:r="http://schemas.openxmlformats.org/officeDocument/2006/relationships" id="271" r:id="R1b4b29ba2a964e0a"/>
    <p:sldId xmlns:r="http://schemas.openxmlformats.org/officeDocument/2006/relationships" id="272" r:id="Rcdcd272dd6ff493d"/>
    <p:sldId xmlns:r="http://schemas.openxmlformats.org/officeDocument/2006/relationships" id="273" r:id="Rc3c0ae17cc7947ff"/>
    <p:sldId xmlns:r="http://schemas.openxmlformats.org/officeDocument/2006/relationships" id="274" r:id="R7075eb14abe5421e"/>
    <p:sldId xmlns:r="http://schemas.openxmlformats.org/officeDocument/2006/relationships" id="275" r:id="R94fcac3dc8794c22"/>
    <p:sldId xmlns:r="http://schemas.openxmlformats.org/officeDocument/2006/relationships" id="276" r:id="Rd75c3cef12154730"/>
    <p:sldId xmlns:r="http://schemas.openxmlformats.org/officeDocument/2006/relationships" id="277" r:id="R6d2772194d5b4e79"/>
    <p:sldId xmlns:r="http://schemas.openxmlformats.org/officeDocument/2006/relationships" id="278" r:id="Rc8459cee5ed6496e"/>
    <p:sldId xmlns:r="http://schemas.openxmlformats.org/officeDocument/2006/relationships" id="279" r:id="R92bdcc87a76749ca"/>
    <p:sldId xmlns:r="http://schemas.openxmlformats.org/officeDocument/2006/relationships" id="280" r:id="Rea7fa1ee904b411e"/>
    <p:sldId xmlns:r="http://schemas.openxmlformats.org/officeDocument/2006/relationships" id="281" r:id="R8e955a05eecc4c97"/>
    <p:sldId xmlns:r="http://schemas.openxmlformats.org/officeDocument/2006/relationships" id="282" r:id="R67c5faaf0d9b4a6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39bbd4703c4e62" /><Relationship Type="http://schemas.openxmlformats.org/officeDocument/2006/relationships/slideMaster" Target="/ppt/slideMasters/slideMaster1.xml" Id="Rb76f3832e4594664" /><Relationship Type="http://schemas.openxmlformats.org/officeDocument/2006/relationships/notesMaster" Target="/ppt/notesMasters/notesMaster1.xml" Id="Ra6891328bd0f454c" /><Relationship Type="http://schemas.openxmlformats.org/officeDocument/2006/relationships/presProps" Target="/ppt/presProps.xml" Id="R8e81ad75effc4f01" /><Relationship Type="http://schemas.openxmlformats.org/officeDocument/2006/relationships/tableStyles" Target="/ppt/tableStyles.xml" Id="R40701195025e4be5" /><Relationship Type="http://schemas.openxmlformats.org/officeDocument/2006/relationships/slide" Target="/ppt/slides/slide1.xml" Id="Ra3b08fa9543149a5" /><Relationship Type="http://schemas.openxmlformats.org/officeDocument/2006/relationships/slide" Target="/ppt/slides/slide2.xml" Id="R96066a9fd2f14298" /><Relationship Type="http://schemas.openxmlformats.org/officeDocument/2006/relationships/slide" Target="/ppt/slides/slide3.xml" Id="Ra8fabb7e4b4a4a2e" /><Relationship Type="http://schemas.openxmlformats.org/officeDocument/2006/relationships/slide" Target="/ppt/slides/slide4.xml" Id="R7c2fcd1edeab4506" /><Relationship Type="http://schemas.openxmlformats.org/officeDocument/2006/relationships/slide" Target="/ppt/slides/slide5.xml" Id="Rc5b5c4f881d24b4f" /><Relationship Type="http://schemas.openxmlformats.org/officeDocument/2006/relationships/slide" Target="/ppt/slides/slide6.xml" Id="R5b3530df27054fb4" /><Relationship Type="http://schemas.openxmlformats.org/officeDocument/2006/relationships/slide" Target="/ppt/slides/slide7.xml" Id="R9e561f5ebbe84623" /><Relationship Type="http://schemas.openxmlformats.org/officeDocument/2006/relationships/slide" Target="/ppt/slides/slide8.xml" Id="R2e85e4728beb4987" /><Relationship Type="http://schemas.openxmlformats.org/officeDocument/2006/relationships/slide" Target="/ppt/slides/slide9.xml" Id="R8376f7759173439a" /><Relationship Type="http://schemas.openxmlformats.org/officeDocument/2006/relationships/slide" Target="/ppt/slides/slide10.xml" Id="Rdb0343c3a9184670" /><Relationship Type="http://schemas.openxmlformats.org/officeDocument/2006/relationships/slide" Target="/ppt/slides/slide11.xml" Id="R66cd6effe9a04f92" /><Relationship Type="http://schemas.openxmlformats.org/officeDocument/2006/relationships/slide" Target="/ppt/slides/slide12.xml" Id="R00149a185a9b4fed" /><Relationship Type="http://schemas.openxmlformats.org/officeDocument/2006/relationships/slide" Target="/ppt/slides/slide13.xml" Id="R9fae75390d6644ee" /><Relationship Type="http://schemas.openxmlformats.org/officeDocument/2006/relationships/slide" Target="/ppt/slides/slide14.xml" Id="R73559f3697324094" /><Relationship Type="http://schemas.openxmlformats.org/officeDocument/2006/relationships/slide" Target="/ppt/slides/slide15.xml" Id="R9defab13619042cf" /><Relationship Type="http://schemas.openxmlformats.org/officeDocument/2006/relationships/slide" Target="/ppt/slides/slide16.xml" Id="R1b4b29ba2a964e0a" /><Relationship Type="http://schemas.openxmlformats.org/officeDocument/2006/relationships/slide" Target="/ppt/slides/slide17.xml" Id="Rcdcd272dd6ff493d" /><Relationship Type="http://schemas.openxmlformats.org/officeDocument/2006/relationships/slide" Target="/ppt/slides/slide18.xml" Id="Rc3c0ae17cc7947ff" /><Relationship Type="http://schemas.openxmlformats.org/officeDocument/2006/relationships/slide" Target="/ppt/slides/slide19.xml" Id="R7075eb14abe5421e" /><Relationship Type="http://schemas.openxmlformats.org/officeDocument/2006/relationships/slide" Target="/ppt/slides/slide20.xml" Id="R94fcac3dc8794c22" /><Relationship Type="http://schemas.openxmlformats.org/officeDocument/2006/relationships/slide" Target="/ppt/slides/slide21.xml" Id="Rd75c3cef12154730" /><Relationship Type="http://schemas.openxmlformats.org/officeDocument/2006/relationships/slide" Target="/ppt/slides/slide22.xml" Id="R6d2772194d5b4e79" /><Relationship Type="http://schemas.openxmlformats.org/officeDocument/2006/relationships/slide" Target="/ppt/slides/slide23.xml" Id="Rc8459cee5ed6496e" /><Relationship Type="http://schemas.openxmlformats.org/officeDocument/2006/relationships/slide" Target="/ppt/slides/slide24.xml" Id="R92bdcc87a76749ca" /><Relationship Type="http://schemas.openxmlformats.org/officeDocument/2006/relationships/slide" Target="/ppt/slides/slide25.xml" Id="Rea7fa1ee904b411e" /><Relationship Type="http://schemas.openxmlformats.org/officeDocument/2006/relationships/slide" Target="/ppt/slides/slide26.xml" Id="R8e955a05eecc4c97" /><Relationship Type="http://schemas.openxmlformats.org/officeDocument/2006/relationships/slide" Target="/ppt/slides/slide27.xml" Id="R67c5faaf0d9b4a6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f21023e4421446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4016ef536684d32" /><Relationship Type="http://schemas.openxmlformats.org/officeDocument/2006/relationships/notesMaster" Target="/ppt/notesMasters/notesMaster1.xml" Id="R88eb3cc356794c6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9425303a92c48aa" /><Relationship Type="http://schemas.openxmlformats.org/officeDocument/2006/relationships/notesMaster" Target="/ppt/notesMasters/notesMaster1.xml" Id="R4baa2db1060a4b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2952ad982bd4400" /><Relationship Type="http://schemas.openxmlformats.org/officeDocument/2006/relationships/notesMaster" Target="/ppt/notesMasters/notesMaster1.xml" Id="R9d867b0e0bbb46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3ab51fdce7543e6" /><Relationship Type="http://schemas.openxmlformats.org/officeDocument/2006/relationships/notesMaster" Target="/ppt/notesMasters/notesMaster1.xml" Id="Rf9500aa869474ce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fe56bafd65241cf" /><Relationship Type="http://schemas.openxmlformats.org/officeDocument/2006/relationships/notesMaster" Target="/ppt/notesMasters/notesMaster1.xml" Id="R40e659fe2bee478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f93aea282c14452" /><Relationship Type="http://schemas.openxmlformats.org/officeDocument/2006/relationships/notesMaster" Target="/ppt/notesMasters/notesMaster1.xml" Id="R03fada645191462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0c819db876c4d5e" /><Relationship Type="http://schemas.openxmlformats.org/officeDocument/2006/relationships/notesMaster" Target="/ppt/notesMasters/notesMaster1.xml" Id="R024eb7f8f4fc480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bd5f72ea76b4789" /><Relationship Type="http://schemas.openxmlformats.org/officeDocument/2006/relationships/notesMaster" Target="/ppt/notesMasters/notesMaster1.xml" Id="R251d56eddedb413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9dc5d1e15b4460" /><Relationship Type="http://schemas.openxmlformats.org/officeDocument/2006/relationships/notesMaster" Target="/ppt/notesMasters/notesMaster1.xml" Id="Rcfe11835e3f24a9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d5d349e5b9d4ea8" /><Relationship Type="http://schemas.openxmlformats.org/officeDocument/2006/relationships/notesMaster" Target="/ppt/notesMasters/notesMaster1.xml" Id="R6fbe26806025438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7763776a686467f" /><Relationship Type="http://schemas.openxmlformats.org/officeDocument/2006/relationships/notesMaster" Target="/ppt/notesMasters/notesMaster1.xml" Id="R006db845a92b4f8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8366fc1a3ad482c" /><Relationship Type="http://schemas.openxmlformats.org/officeDocument/2006/relationships/notesMaster" Target="/ppt/notesMasters/notesMaster1.xml" Id="Rfde864665f85431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c3c9ab1a5da4695" /><Relationship Type="http://schemas.openxmlformats.org/officeDocument/2006/relationships/notesMaster" Target="/ppt/notesMasters/notesMaster1.xml" Id="R2900d5acb00c48b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d5b4945bc2e4f89" /><Relationship Type="http://schemas.openxmlformats.org/officeDocument/2006/relationships/notesMaster" Target="/ppt/notesMasters/notesMaster1.xml" Id="Re78b6a9323a3481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fcd344506004f6c" /><Relationship Type="http://schemas.openxmlformats.org/officeDocument/2006/relationships/notesMaster" Target="/ppt/notesMasters/notesMaster1.xml" Id="R9380fe74be9347a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fd3849431b94acc" /><Relationship Type="http://schemas.openxmlformats.org/officeDocument/2006/relationships/notesMaster" Target="/ppt/notesMasters/notesMaster1.xml" Id="R707493661f2c4a9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de2f46a6af549d0" /><Relationship Type="http://schemas.openxmlformats.org/officeDocument/2006/relationships/notesMaster" Target="/ppt/notesMasters/notesMaster1.xml" Id="R746a3906a96e4c3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c9fd7db407343cb" /><Relationship Type="http://schemas.openxmlformats.org/officeDocument/2006/relationships/notesMaster" Target="/ppt/notesMasters/notesMaster1.xml" Id="R4c880459f51a461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d9f83b198124a78" /><Relationship Type="http://schemas.openxmlformats.org/officeDocument/2006/relationships/notesMaster" Target="/ppt/notesMasters/notesMaster1.xml" Id="R33a148b44c754dc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a96584887d74c33" /><Relationship Type="http://schemas.openxmlformats.org/officeDocument/2006/relationships/notesMaster" Target="/ppt/notesMasters/notesMaster1.xml" Id="Rd1029acf6fa6425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43a2c5926524d2a" /><Relationship Type="http://schemas.openxmlformats.org/officeDocument/2006/relationships/notesMaster" Target="/ppt/notesMasters/notesMaster1.xml" Id="R22069664ae8445c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95be36c59c64ac5" /><Relationship Type="http://schemas.openxmlformats.org/officeDocument/2006/relationships/notesMaster" Target="/ppt/notesMasters/notesMaster1.xml" Id="R7da9d207d1d6421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5b63e40fb5b446f" /><Relationship Type="http://schemas.openxmlformats.org/officeDocument/2006/relationships/notesMaster" Target="/ppt/notesMasters/notesMaster1.xml" Id="R4388ed584605458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7e7f50c8da3433f" /><Relationship Type="http://schemas.openxmlformats.org/officeDocument/2006/relationships/notesMaster" Target="/ppt/notesMasters/notesMaster1.xml" Id="R0315719b119e404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5ec3ffe71e4451b" /><Relationship Type="http://schemas.openxmlformats.org/officeDocument/2006/relationships/notesMaster" Target="/ppt/notesMasters/notesMaster1.xml" Id="Rb2c243617e1b419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f354d2ff64e4415" /><Relationship Type="http://schemas.openxmlformats.org/officeDocument/2006/relationships/notesMaster" Target="/ppt/notesMasters/notesMaster1.xml" Id="R4e92d84758bd4b1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196fb862b214cb5" /><Relationship Type="http://schemas.openxmlformats.org/officeDocument/2006/relationships/notesMaster" Target="/ppt/notesMasters/notesMaster1.xml" Id="R9ecc896d409c4f5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c8b06c63724494" /><Relationship Type="http://schemas.openxmlformats.org/officeDocument/2006/relationships/image" Target="/ppt/media/image.png" Id="R19ee7f53a1424f58" /><Relationship Type="http://schemas.openxmlformats.org/officeDocument/2006/relationships/image" Target="/ppt/media/image2.png" Id="Rc20b43ef64a8440b" /><Relationship Type="http://schemas.openxmlformats.org/officeDocument/2006/relationships/image" Target="/ppt/media/image.jpeg" Id="R619e422c9c0c48e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f85461f1554d3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9ee7f53a1424f5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20b43ef64a8440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9e422c9c0c48e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c360ef8ea494a7a" /><Relationship Type="http://schemas.openxmlformats.org/officeDocument/2006/relationships/slideLayout" Target="/ppt/slideLayouts/slideLayout1.xml" Id="R79d4e6ca72c54e80" /><Relationship Type="http://schemas.openxmlformats.org/officeDocument/2006/relationships/slideLayout" Target="/ppt/slideLayouts/slideLayout2.xml" Id="R6c4bf6fbc7224c5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9d4e6ca72c54e80"/>
    <p:sldLayoutId xmlns:r="http://schemas.openxmlformats.org/officeDocument/2006/relationships" id="2147483650" r:id="R6c4bf6fbc7224c5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f25004ea3641f7" /><Relationship Type="http://schemas.openxmlformats.org/officeDocument/2006/relationships/notesSlide" Target="/ppt/notesSlides/notesSlide1.xml" Id="Rcc0aaca6ac9c437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16472590514e5a" /><Relationship Type="http://schemas.openxmlformats.org/officeDocument/2006/relationships/notesSlide" Target="/ppt/notesSlides/notesSlide2.xml" Id="R530c8a14d780458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5092da858c4dab" /><Relationship Type="http://schemas.openxmlformats.org/officeDocument/2006/relationships/notesSlide" Target="/ppt/notesSlides/notesSlide3.xml" Id="R820e3c86d5bd48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785d7b17c64ed5" /><Relationship Type="http://schemas.openxmlformats.org/officeDocument/2006/relationships/notesSlide" Target="/ppt/notesSlides/notesSlide4.xml" Id="R7573430b0081406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314850b39940b3" /><Relationship Type="http://schemas.openxmlformats.org/officeDocument/2006/relationships/notesSlide" Target="/ppt/notesSlides/notesSlide5.xml" Id="Rbba85fbd182a498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1278760422490f" /><Relationship Type="http://schemas.openxmlformats.org/officeDocument/2006/relationships/notesSlide" Target="/ppt/notesSlides/notesSlide6.xml" Id="R4b4b42c82dc34be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78074910d24f20" /><Relationship Type="http://schemas.openxmlformats.org/officeDocument/2006/relationships/notesSlide" Target="/ppt/notesSlides/notesSlide7.xml" Id="Rf17ed0ecff13419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4e4f2411a74c75" /><Relationship Type="http://schemas.openxmlformats.org/officeDocument/2006/relationships/notesSlide" Target="/ppt/notesSlides/notesSlide8.xml" Id="R04118231f04f4a0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0ae91c740e4b3c" /><Relationship Type="http://schemas.openxmlformats.org/officeDocument/2006/relationships/notesSlide" Target="/ppt/notesSlides/notesSlide9.xml" Id="R0542f97ef52b4f4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3c16c756904ec0" /><Relationship Type="http://schemas.openxmlformats.org/officeDocument/2006/relationships/notesSlide" Target="/ppt/notesSlides/notesSlide10.xml" Id="R8e94c0e16bda48c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7a17be02324d5f" /><Relationship Type="http://schemas.openxmlformats.org/officeDocument/2006/relationships/notesSlide" Target="/ppt/notesSlides/notesSlide11.xml" Id="R15f781b23a84448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dd235fb8714fe9" /><Relationship Type="http://schemas.openxmlformats.org/officeDocument/2006/relationships/notesSlide" Target="/ppt/notesSlides/notesSlide12.xml" Id="Rd6c8cd11ad2743c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5b7651c674499d" /><Relationship Type="http://schemas.openxmlformats.org/officeDocument/2006/relationships/notesSlide" Target="/ppt/notesSlides/notesSlide13.xml" Id="Re00880714c1a471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568b8f09954eb0" /><Relationship Type="http://schemas.openxmlformats.org/officeDocument/2006/relationships/notesSlide" Target="/ppt/notesSlides/notesSlide14.xml" Id="R3ea340b49e5b431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7e571adbd9495e" /><Relationship Type="http://schemas.openxmlformats.org/officeDocument/2006/relationships/notesSlide" Target="/ppt/notesSlides/notesSlide15.xml" Id="R8cf56628657c4f0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7a1e4198be4020" /><Relationship Type="http://schemas.openxmlformats.org/officeDocument/2006/relationships/notesSlide" Target="/ppt/notesSlides/notesSlide16.xml" Id="Ra92deb3bf4d341e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6de2d6583f4c9d" /><Relationship Type="http://schemas.openxmlformats.org/officeDocument/2006/relationships/notesSlide" Target="/ppt/notesSlides/notesSlide17.xml" Id="Ra1d22e22fa2b4af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ded0ef9bb44211" /><Relationship Type="http://schemas.openxmlformats.org/officeDocument/2006/relationships/notesSlide" Target="/ppt/notesSlides/notesSlide18.xml" Id="R5d9ba8da69574c0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651d89e43d44d8" /><Relationship Type="http://schemas.openxmlformats.org/officeDocument/2006/relationships/notesSlide" Target="/ppt/notesSlides/notesSlide19.xml" Id="R7ab797f3ea8c461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75dc923c7540c3" /><Relationship Type="http://schemas.openxmlformats.org/officeDocument/2006/relationships/notesSlide" Target="/ppt/notesSlides/notesSlide20.xml" Id="Rb374f99018784a1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81c2962a84403e" /><Relationship Type="http://schemas.openxmlformats.org/officeDocument/2006/relationships/notesSlide" Target="/ppt/notesSlides/notesSlide21.xml" Id="R00a7d5f36bb4431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bc2abc11ef4d4d" /><Relationship Type="http://schemas.openxmlformats.org/officeDocument/2006/relationships/notesSlide" Target="/ppt/notesSlides/notesSlide22.xml" Id="R7647e4aa1c27476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80e415804c47d5" /><Relationship Type="http://schemas.openxmlformats.org/officeDocument/2006/relationships/notesSlide" Target="/ppt/notesSlides/notesSlide23.xml" Id="Rbbf6d532179a404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e6aaec779a4bf8" /><Relationship Type="http://schemas.openxmlformats.org/officeDocument/2006/relationships/notesSlide" Target="/ppt/notesSlides/notesSlide24.xml" Id="Rb3372e52f827407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35ceeb26d24808" /><Relationship Type="http://schemas.openxmlformats.org/officeDocument/2006/relationships/notesSlide" Target="/ppt/notesSlides/notesSlide25.xml" Id="R3623955eb3cc4d8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14548c18fa47a1" /><Relationship Type="http://schemas.openxmlformats.org/officeDocument/2006/relationships/notesSlide" Target="/ppt/notesSlides/notesSlide26.xml" Id="R4b757c67414c4db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4e4b4800e5468d" /><Relationship Type="http://schemas.openxmlformats.org/officeDocument/2006/relationships/notesSlide" Target="/ppt/notesSlides/notesSlide27.xml" Id="R2bd99193afb94ed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3:1  |  Job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此後，約伯開口咒詛自己的[生]日，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 this opened Job his mouth, and cursed his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3:2  |  Job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Job spake,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3:3  |  Job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願我生的那日 和說懷了男胎的那夜都滅沒。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day perish wherein I was born, and the night in which it was said, There is a man child conceived.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3:4  |  Job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願那日變為黑暗； 願神不從上面尋找它； 願亮光不照於其上。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that day be darkness; let not God regard it from above, neither let the light shine upon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3:5  |  Job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願黑暗和死蔭索取那日； 願密雲停在其上； 願日蝕恐嚇它。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darkness and the shadow of death stain it; let a cloud dwell upon it; let the blackness of the day terrify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3:6  |  Job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願那夜被幽暗奪取， 不在年中的日子同樂， 也不入月中的數目。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for that night, let darkness seize upon it; let it not be joined unto the days of the year, let it not come into the number of the months.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3:7  |  Job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願那夜沒有生育， 其間也沒有歡樂的聲音。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Lo, let that night be solitary, let no joyful voice come therein.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3:8  |  Job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願那咒詛日子且能惹動鱷魚的 咒詛那夜。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curse it that curse the day, who are ready to raise up their mourning.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3:9  |  Job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願那夜黎明的星宿變為黑暗， 盼亮卻不亮， 也不見早晨的光線；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stars of the twilight thereof be dark; let it look for light, but have none; neither let it see the dawning of the day: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3:10  |  Job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因沒有把懷我胎的門關閉， 也沒有將患難對我的眼隱藏。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it shut not up the doors of my mother’s womb, nor hid sorrow from mine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3:11  |  Job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我為何不出[母]胎而死？ 為何不出[母]腹絕氣？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died I not from the womb? why did I not give up the ghost when I came out of the belly?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3:12  |  Job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為何有膝接收我？ 為何有奶哺養我？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did the knees prevent me? or why the breasts that I should suck?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3:13  |  Job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不然，我就早已躺臥安睡，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now should I have lain still and been quiet, I should have slept: then had I been at rest,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3:14  |  Job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和地上為自己重造荒邱的君王、謀士，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kings and counsellors of the earth, which built desolate places for themselves;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3:15  |  Job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或與有金子、將銀子裝滿了房屋的王子 一同安息；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 with princes that had gold, who filled their houses with silver: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3:16  |  Job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或像隱而未現、不到期而落的胎， 歸於無有，如同未見光的嬰孩。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 as an hidden untimely birth I had not been; as infants which never saw 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3:17  |  Job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在那裏惡人止息攪擾， 困乏人得享安息，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the wicked cease from troubling; and there the weary be at rest.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3:18  |  Job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被囚的人同得安逸， 不聽見督工的聲音。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the prisoners rest together; they hear not the voice of the oppressor.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3:19  |  Job 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大小都在那裏； 奴僕脫離主人的轄制。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small and great are there; and the servant is free from his master.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3:20  |  Job 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受患難的人為何有光賜給他呢？ 心中愁苦的人為何有生命賜給他呢？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is light given to him that is in misery, and life unto the bitter in soul;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3:21  |  Job 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他們切望死，卻不得死； 求死，勝於求隱藏的珍寶。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long for death, but it cometh not; and dig for it more than for hid treasures;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3:22  |  Job 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他們尋見墳墓就快樂， 極其歡喜。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rejoice exceedingly, and are glad, when they can find the grave?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3:23  |  Job 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人的道路既然遮隱， 神又把他四面圍困， [為何有光賜給]他呢？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is light given to a man whose way is hid, and whom God hath hedged in?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3:24  |  Job 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我未曾吃飯就發出歎息； 我唉哼[的聲音]湧出如水。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my sighing cometh before I eat, and my roarings are poured out like the waters.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3:25  |  Job 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因我所恐懼的臨到我身， 我所懼怕的迎我而來。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thing which I greatly feared is come upon me, and that which I was afraid of is come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3:26  |  Job 3:26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我不得安逸，不得平靜， 也不得安息，卻有患難來到。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was not in safety, neither had I rest, neither was I quiet; yet trouble came.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2026-08-30T04:24:21.5330000Z</dcterms:created>
  <dcterms:modified xsi:type="dcterms:W3CDTF">2026-08-30T04:24:21.5330000Z</dcterms:modified>
</coreProperties>
</file>