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fff8f6c470244fd" /><Relationship Type="http://schemas.openxmlformats.org/officeDocument/2006/relationships/extended-properties" Target="/docProps/app.xml" Id="R225b8c738efc4f98" /><Relationship Type="http://schemas.openxmlformats.org/officeDocument/2006/relationships/officeDocument" Target="/ppt/presentation.xml" Id="R1085fbd7efa84746" /></Relationships>
</file>

<file path=ppt/presentation.xml><?xml version="1.0" encoding="utf-8"?>
<p:presentation xmlns:p="http://schemas.openxmlformats.org/presentationml/2006/main">
  <p:sldMasterIdLst>
    <p:sldMasterId xmlns:r="http://schemas.openxmlformats.org/officeDocument/2006/relationships" id="2147483648" r:id="Rce5d3b23a7214540"/>
  </p:sldMasterIdLst>
  <p:notesMasterIdLst>
    <p:notesMasterId xmlns:r="http://schemas.openxmlformats.org/officeDocument/2006/relationships" r:id="R9a107fc9974146a6"/>
  </p:notesMasterIdLst>
  <p:sldIdLst>
    <p:sldId xmlns:r="http://schemas.openxmlformats.org/officeDocument/2006/relationships" id="256" r:id="R422ee3abe3594b17"/>
    <p:sldId xmlns:r="http://schemas.openxmlformats.org/officeDocument/2006/relationships" id="257" r:id="R22e6b4c439c84729"/>
    <p:sldId xmlns:r="http://schemas.openxmlformats.org/officeDocument/2006/relationships" id="258" r:id="R7ce7e02084224c20"/>
    <p:sldId xmlns:r="http://schemas.openxmlformats.org/officeDocument/2006/relationships" id="259" r:id="R562f1809a3d44e92"/>
    <p:sldId xmlns:r="http://schemas.openxmlformats.org/officeDocument/2006/relationships" id="260" r:id="Rd9b8ca823c2a40ae"/>
    <p:sldId xmlns:r="http://schemas.openxmlformats.org/officeDocument/2006/relationships" id="261" r:id="R99aff63396d648ca"/>
    <p:sldId xmlns:r="http://schemas.openxmlformats.org/officeDocument/2006/relationships" id="262" r:id="R8ec9f0a68b114ee3"/>
    <p:sldId xmlns:r="http://schemas.openxmlformats.org/officeDocument/2006/relationships" id="263" r:id="Raed8fdb5688f4388"/>
    <p:sldId xmlns:r="http://schemas.openxmlformats.org/officeDocument/2006/relationships" id="264" r:id="R47555dde6e88449c"/>
    <p:sldId xmlns:r="http://schemas.openxmlformats.org/officeDocument/2006/relationships" id="265" r:id="Rf9d34bd628984155"/>
    <p:sldId xmlns:r="http://schemas.openxmlformats.org/officeDocument/2006/relationships" id="266" r:id="R3974bf15ffe14bca"/>
    <p:sldId xmlns:r="http://schemas.openxmlformats.org/officeDocument/2006/relationships" id="267" r:id="Rf7ef0e8356274c9a"/>
    <p:sldId xmlns:r="http://schemas.openxmlformats.org/officeDocument/2006/relationships" id="268" r:id="Rf49d33101ee8439c"/>
    <p:sldId xmlns:r="http://schemas.openxmlformats.org/officeDocument/2006/relationships" id="269" r:id="Rfa8e5586881140f0"/>
    <p:sldId xmlns:r="http://schemas.openxmlformats.org/officeDocument/2006/relationships" id="270" r:id="R48ffbf00b75e4f75"/>
    <p:sldId xmlns:r="http://schemas.openxmlformats.org/officeDocument/2006/relationships" id="271" r:id="Reb7cf63b7e124bff"/>
    <p:sldId xmlns:r="http://schemas.openxmlformats.org/officeDocument/2006/relationships" id="272" r:id="Re27e703de0094033"/>
    <p:sldId xmlns:r="http://schemas.openxmlformats.org/officeDocument/2006/relationships" id="273" r:id="R73e1d163904e4d64"/>
    <p:sldId xmlns:r="http://schemas.openxmlformats.org/officeDocument/2006/relationships" id="274" r:id="R1289ae7344bd4332"/>
    <p:sldId xmlns:r="http://schemas.openxmlformats.org/officeDocument/2006/relationships" id="275" r:id="R22e9ecf5c86d4169"/>
    <p:sldId xmlns:r="http://schemas.openxmlformats.org/officeDocument/2006/relationships" id="276" r:id="Rbb30cd6450a44072"/>
    <p:sldId xmlns:r="http://schemas.openxmlformats.org/officeDocument/2006/relationships" id="277" r:id="Rc1155c3d24354087"/>
    <p:sldId xmlns:r="http://schemas.openxmlformats.org/officeDocument/2006/relationships" id="278" r:id="R61c33da018ce4ede"/>
    <p:sldId xmlns:r="http://schemas.openxmlformats.org/officeDocument/2006/relationships" id="279" r:id="R45a11a7bc4aa4dd8"/>
    <p:sldId xmlns:r="http://schemas.openxmlformats.org/officeDocument/2006/relationships" id="280" r:id="R9e0ae68f2eb548b0"/>
    <p:sldId xmlns:r="http://schemas.openxmlformats.org/officeDocument/2006/relationships" id="281" r:id="Rf48e34e423dc4b45"/>
    <p:sldId xmlns:r="http://schemas.openxmlformats.org/officeDocument/2006/relationships" id="282" r:id="Ra04dd1af9dfb4682"/>
    <p:sldId xmlns:r="http://schemas.openxmlformats.org/officeDocument/2006/relationships" id="283" r:id="Rc533e93ef3e8434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9efe561d9094ae3" /><Relationship Type="http://schemas.openxmlformats.org/officeDocument/2006/relationships/slideMaster" Target="/ppt/slideMasters/slideMaster1.xml" Id="Rce5d3b23a7214540" /><Relationship Type="http://schemas.openxmlformats.org/officeDocument/2006/relationships/notesMaster" Target="/ppt/notesMasters/notesMaster1.xml" Id="R9a107fc9974146a6" /><Relationship Type="http://schemas.openxmlformats.org/officeDocument/2006/relationships/presProps" Target="/ppt/presProps.xml" Id="R91954c4a4fa34107" /><Relationship Type="http://schemas.openxmlformats.org/officeDocument/2006/relationships/tableStyles" Target="/ppt/tableStyles.xml" Id="Rb391203e9c254273" /><Relationship Type="http://schemas.openxmlformats.org/officeDocument/2006/relationships/slide" Target="/ppt/slides/slide1.xml" Id="R422ee3abe3594b17" /><Relationship Type="http://schemas.openxmlformats.org/officeDocument/2006/relationships/slide" Target="/ppt/slides/slide2.xml" Id="R22e6b4c439c84729" /><Relationship Type="http://schemas.openxmlformats.org/officeDocument/2006/relationships/slide" Target="/ppt/slides/slide3.xml" Id="R7ce7e02084224c20" /><Relationship Type="http://schemas.openxmlformats.org/officeDocument/2006/relationships/slide" Target="/ppt/slides/slide4.xml" Id="R562f1809a3d44e92" /><Relationship Type="http://schemas.openxmlformats.org/officeDocument/2006/relationships/slide" Target="/ppt/slides/slide5.xml" Id="Rd9b8ca823c2a40ae" /><Relationship Type="http://schemas.openxmlformats.org/officeDocument/2006/relationships/slide" Target="/ppt/slides/slide6.xml" Id="R99aff63396d648ca" /><Relationship Type="http://schemas.openxmlformats.org/officeDocument/2006/relationships/slide" Target="/ppt/slides/slide7.xml" Id="R8ec9f0a68b114ee3" /><Relationship Type="http://schemas.openxmlformats.org/officeDocument/2006/relationships/slide" Target="/ppt/slides/slide8.xml" Id="Raed8fdb5688f4388" /><Relationship Type="http://schemas.openxmlformats.org/officeDocument/2006/relationships/slide" Target="/ppt/slides/slide9.xml" Id="R47555dde6e88449c" /><Relationship Type="http://schemas.openxmlformats.org/officeDocument/2006/relationships/slide" Target="/ppt/slides/slide10.xml" Id="Rf9d34bd628984155" /><Relationship Type="http://schemas.openxmlformats.org/officeDocument/2006/relationships/slide" Target="/ppt/slides/slide11.xml" Id="R3974bf15ffe14bca" /><Relationship Type="http://schemas.openxmlformats.org/officeDocument/2006/relationships/slide" Target="/ppt/slides/slide12.xml" Id="Rf7ef0e8356274c9a" /><Relationship Type="http://schemas.openxmlformats.org/officeDocument/2006/relationships/slide" Target="/ppt/slides/slide13.xml" Id="Rf49d33101ee8439c" /><Relationship Type="http://schemas.openxmlformats.org/officeDocument/2006/relationships/slide" Target="/ppt/slides/slide14.xml" Id="Rfa8e5586881140f0" /><Relationship Type="http://schemas.openxmlformats.org/officeDocument/2006/relationships/slide" Target="/ppt/slides/slide15.xml" Id="R48ffbf00b75e4f75" /><Relationship Type="http://schemas.openxmlformats.org/officeDocument/2006/relationships/slide" Target="/ppt/slides/slide16.xml" Id="Reb7cf63b7e124bff" /><Relationship Type="http://schemas.openxmlformats.org/officeDocument/2006/relationships/slide" Target="/ppt/slides/slide17.xml" Id="Re27e703de0094033" /><Relationship Type="http://schemas.openxmlformats.org/officeDocument/2006/relationships/slide" Target="/ppt/slides/slide18.xml" Id="R73e1d163904e4d64" /><Relationship Type="http://schemas.openxmlformats.org/officeDocument/2006/relationships/slide" Target="/ppt/slides/slide19.xml" Id="R1289ae7344bd4332" /><Relationship Type="http://schemas.openxmlformats.org/officeDocument/2006/relationships/slide" Target="/ppt/slides/slide20.xml" Id="R22e9ecf5c86d4169" /><Relationship Type="http://schemas.openxmlformats.org/officeDocument/2006/relationships/slide" Target="/ppt/slides/slide21.xml" Id="Rbb30cd6450a44072" /><Relationship Type="http://schemas.openxmlformats.org/officeDocument/2006/relationships/slide" Target="/ppt/slides/slide22.xml" Id="Rc1155c3d24354087" /><Relationship Type="http://schemas.openxmlformats.org/officeDocument/2006/relationships/slide" Target="/ppt/slides/slide23.xml" Id="R61c33da018ce4ede" /><Relationship Type="http://schemas.openxmlformats.org/officeDocument/2006/relationships/slide" Target="/ppt/slides/slide24.xml" Id="R45a11a7bc4aa4dd8" /><Relationship Type="http://schemas.openxmlformats.org/officeDocument/2006/relationships/slide" Target="/ppt/slides/slide25.xml" Id="R9e0ae68f2eb548b0" /><Relationship Type="http://schemas.openxmlformats.org/officeDocument/2006/relationships/slide" Target="/ppt/slides/slide26.xml" Id="Rf48e34e423dc4b45" /><Relationship Type="http://schemas.openxmlformats.org/officeDocument/2006/relationships/slide" Target="/ppt/slides/slide27.xml" Id="Ra04dd1af9dfb4682" /><Relationship Type="http://schemas.openxmlformats.org/officeDocument/2006/relationships/slide" Target="/ppt/slides/slide28.xml" Id="Rc533e93ef3e8434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eaca2c518d5428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ba999833bb34a5e" /><Relationship Type="http://schemas.openxmlformats.org/officeDocument/2006/relationships/notesMaster" Target="/ppt/notesMasters/notesMaster1.xml" Id="Rc26d9f35a0c346ae" /></Relationships>
</file>

<file path=ppt/notesSlides/_rels/notesSlide2.xml.rels>&#65279;<?xml version="1.0" encoding="utf-8"?><Relationships xmlns="http://schemas.openxmlformats.org/package/2006/relationships"><Relationship Type="http://schemas.openxmlformats.org/officeDocument/2006/relationships/slide" Target="/ppt/slides/slide2.xml" Id="R9c88297a428540bc" /><Relationship Type="http://schemas.openxmlformats.org/officeDocument/2006/relationships/notesMaster" Target="/ppt/notesMasters/notesMaster1.xml" Id="R3ab0d6631e9c4dea" /></Relationships>
</file>

<file path=ppt/notesSlides/_rels/notesSlide3.xml.rels>&#65279;<?xml version="1.0" encoding="utf-8"?><Relationships xmlns="http://schemas.openxmlformats.org/package/2006/relationships"><Relationship Type="http://schemas.openxmlformats.org/officeDocument/2006/relationships/slide" Target="/ppt/slides/slide3.xml" Id="Rbcdcffce27e1427b" /><Relationship Type="http://schemas.openxmlformats.org/officeDocument/2006/relationships/notesMaster" Target="/ppt/notesMasters/notesMaster1.xml" Id="R2517c0ff95e34706" /></Relationships>
</file>

<file path=ppt/notesSlides/_rels/notesSlide4.xml.rels>&#65279;<?xml version="1.0" encoding="utf-8"?><Relationships xmlns="http://schemas.openxmlformats.org/package/2006/relationships"><Relationship Type="http://schemas.openxmlformats.org/officeDocument/2006/relationships/slide" Target="/ppt/slides/slide4.xml" Id="R06788bea9b064d3d" /><Relationship Type="http://schemas.openxmlformats.org/officeDocument/2006/relationships/notesMaster" Target="/ppt/notesMasters/notesMaster1.xml" Id="Rdaded7a3d00d491d" /></Relationships>
</file>

<file path=ppt/notesSlides/_rels/notesSlide5.xml.rels>&#65279;<?xml version="1.0" encoding="utf-8"?><Relationships xmlns="http://schemas.openxmlformats.org/package/2006/relationships"><Relationship Type="http://schemas.openxmlformats.org/officeDocument/2006/relationships/slide" Target="/ppt/slides/slide5.xml" Id="R030b28982ff74b81" /><Relationship Type="http://schemas.openxmlformats.org/officeDocument/2006/relationships/notesMaster" Target="/ppt/notesMasters/notesMaster1.xml" Id="Ra292557ef2024b7d" /></Relationships>
</file>

<file path=ppt/notesSlides/_rels/notesSlide6.xml.rels>&#65279;<?xml version="1.0" encoding="utf-8"?><Relationships xmlns="http://schemas.openxmlformats.org/package/2006/relationships"><Relationship Type="http://schemas.openxmlformats.org/officeDocument/2006/relationships/slide" Target="/ppt/slides/slide6.xml" Id="R16520b98cb264653" /><Relationship Type="http://schemas.openxmlformats.org/officeDocument/2006/relationships/notesMaster" Target="/ppt/notesMasters/notesMaster1.xml" Id="Rd91909b1a3a54683" /></Relationships>
</file>

<file path=ppt/notesSlides/_rels/notesSlide7.xml.rels>&#65279;<?xml version="1.0" encoding="utf-8"?><Relationships xmlns="http://schemas.openxmlformats.org/package/2006/relationships"><Relationship Type="http://schemas.openxmlformats.org/officeDocument/2006/relationships/slide" Target="/ppt/slides/slide7.xml" Id="Re6143be785ee49f3" /><Relationship Type="http://schemas.openxmlformats.org/officeDocument/2006/relationships/notesMaster" Target="/ppt/notesMasters/notesMaster1.xml" Id="Reee2cec2984f459e" /></Relationships>
</file>

<file path=ppt/notesSlides/_rels/notesSlide8.xml.rels>&#65279;<?xml version="1.0" encoding="utf-8"?><Relationships xmlns="http://schemas.openxmlformats.org/package/2006/relationships"><Relationship Type="http://schemas.openxmlformats.org/officeDocument/2006/relationships/slide" Target="/ppt/slides/slide8.xml" Id="R0d835f84079b40aa" /><Relationship Type="http://schemas.openxmlformats.org/officeDocument/2006/relationships/notesMaster" Target="/ppt/notesMasters/notesMaster1.xml" Id="Rf8d3367df22240bf" /></Relationships>
</file>

<file path=ppt/notesSlides/_rels/notesSlide9.xml.rels>&#65279;<?xml version="1.0" encoding="utf-8"?><Relationships xmlns="http://schemas.openxmlformats.org/package/2006/relationships"><Relationship Type="http://schemas.openxmlformats.org/officeDocument/2006/relationships/slide" Target="/ppt/slides/slide9.xml" Id="Rc0badd15ea294924" /><Relationship Type="http://schemas.openxmlformats.org/officeDocument/2006/relationships/notesMaster" Target="/ppt/notesMasters/notesMaster1.xml" Id="Rdcfcc004f8174b7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7d74c7afdb949d1" /><Relationship Type="http://schemas.openxmlformats.org/officeDocument/2006/relationships/notesMaster" Target="/ppt/notesMasters/notesMaster1.xml" Id="R98406d35960f443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3046366bb0741d6" /><Relationship Type="http://schemas.openxmlformats.org/officeDocument/2006/relationships/notesMaster" Target="/ppt/notesMasters/notesMaster1.xml" Id="R658ae39f1e444ed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903057c68ed4369" /><Relationship Type="http://schemas.openxmlformats.org/officeDocument/2006/relationships/notesMaster" Target="/ppt/notesMasters/notesMaster1.xml" Id="R70ea83cbb4c448b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ce65f7e0f334af5" /><Relationship Type="http://schemas.openxmlformats.org/officeDocument/2006/relationships/notesMaster" Target="/ppt/notesMasters/notesMaster1.xml" Id="R73dff3cdb81c442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a4b2c8bb0a348df" /><Relationship Type="http://schemas.openxmlformats.org/officeDocument/2006/relationships/notesMaster" Target="/ppt/notesMasters/notesMaster1.xml" Id="R2c82aadf2e61476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e60bacdf7854a3e" /><Relationship Type="http://schemas.openxmlformats.org/officeDocument/2006/relationships/notesMaster" Target="/ppt/notesMasters/notesMaster1.xml" Id="Rcd7ad535988d493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bea9d1352e74a98" /><Relationship Type="http://schemas.openxmlformats.org/officeDocument/2006/relationships/notesMaster" Target="/ppt/notesMasters/notesMaster1.xml" Id="R391864323c87436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371ac9c69224e55" /><Relationship Type="http://schemas.openxmlformats.org/officeDocument/2006/relationships/notesMaster" Target="/ppt/notesMasters/notesMaster1.xml" Id="R2f4a299676174c7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af6f40c6b4e49f2" /><Relationship Type="http://schemas.openxmlformats.org/officeDocument/2006/relationships/notesMaster" Target="/ppt/notesMasters/notesMaster1.xml" Id="Re7d40e29c8f9428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7dc6f3358114402" /><Relationship Type="http://schemas.openxmlformats.org/officeDocument/2006/relationships/notesMaster" Target="/ppt/notesMasters/notesMaster1.xml" Id="R29462556bd6c45b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58af6d457e64ae7" /><Relationship Type="http://schemas.openxmlformats.org/officeDocument/2006/relationships/notesMaster" Target="/ppt/notesMasters/notesMaster1.xml" Id="R55e4c2693b2c49b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35804d6281544b4" /><Relationship Type="http://schemas.openxmlformats.org/officeDocument/2006/relationships/notesMaster" Target="/ppt/notesMasters/notesMaster1.xml" Id="Ra16c9551e45e40e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a06465de3ca4864" /><Relationship Type="http://schemas.openxmlformats.org/officeDocument/2006/relationships/notesMaster" Target="/ppt/notesMasters/notesMaster1.xml" Id="R780baa45b323493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7fa5ac71bd244e0" /><Relationship Type="http://schemas.openxmlformats.org/officeDocument/2006/relationships/notesMaster" Target="/ppt/notesMasters/notesMaster1.xml" Id="R6e074d3f033f46b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e5dc13f37ef4811" /><Relationship Type="http://schemas.openxmlformats.org/officeDocument/2006/relationships/notesMaster" Target="/ppt/notesMasters/notesMaster1.xml" Id="R9182bacef43e48a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3008bd1bedd482f" /><Relationship Type="http://schemas.openxmlformats.org/officeDocument/2006/relationships/notesMaster" Target="/ppt/notesMasters/notesMaster1.xml" Id="Rbb4d832d5ac74f0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c3567e6f7ac4ff5" /><Relationship Type="http://schemas.openxmlformats.org/officeDocument/2006/relationships/notesMaster" Target="/ppt/notesMasters/notesMaster1.xml" Id="R883babeecea2439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817ea99a2c543a3" /><Relationship Type="http://schemas.openxmlformats.org/officeDocument/2006/relationships/notesMaster" Target="/ppt/notesMasters/notesMaster1.xml" Id="R26e823cda1284b2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abf4f8a75454739" /><Relationship Type="http://schemas.openxmlformats.org/officeDocument/2006/relationships/notesMaster" Target="/ppt/notesMasters/notesMaster1.xml" Id="R2d480168d42749c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5cbbd8ad8e4421e" /><Relationship Type="http://schemas.openxmlformats.org/officeDocument/2006/relationships/image" Target="/ppt/media/image.png" Id="R233abf47b4034e3a" /><Relationship Type="http://schemas.openxmlformats.org/officeDocument/2006/relationships/image" Target="/ppt/media/image2.png" Id="R707fadf4283749c8" /><Relationship Type="http://schemas.openxmlformats.org/officeDocument/2006/relationships/image" Target="/ppt/media/image.jpeg" Id="R37feadcefac94b6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b2b2338a55c4fb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33abf47b4034e3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07fadf4283749c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7feadcefac94b6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55e8f5f55ba4483" /><Relationship Type="http://schemas.openxmlformats.org/officeDocument/2006/relationships/slideLayout" Target="/ppt/slideLayouts/slideLayout1.xml" Id="R14df14aed09f40c6" /><Relationship Type="http://schemas.openxmlformats.org/officeDocument/2006/relationships/slideLayout" Target="/ppt/slideLayouts/slideLayout2.xml" Id="R9fbece4656214b3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4df14aed09f40c6"/>
    <p:sldLayoutId xmlns:r="http://schemas.openxmlformats.org/officeDocument/2006/relationships" id="2147483650" r:id="R9fbece4656214b3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367e05fa33b432d" /><Relationship Type="http://schemas.openxmlformats.org/officeDocument/2006/relationships/notesSlide" Target="/ppt/notesSlides/notesSlide1.xml" Id="R14f878ee482740d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6a88d57d8a44d6f" /><Relationship Type="http://schemas.openxmlformats.org/officeDocument/2006/relationships/notesSlide" Target="/ppt/notesSlides/notesSlide2.xml" Id="R570a01fd91404a7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2a3d8e4d02e426c" /><Relationship Type="http://schemas.openxmlformats.org/officeDocument/2006/relationships/notesSlide" Target="/ppt/notesSlides/notesSlide3.xml" Id="R32d1d593a25f446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3e8a6609fc74bcf" /><Relationship Type="http://schemas.openxmlformats.org/officeDocument/2006/relationships/notesSlide" Target="/ppt/notesSlides/notesSlide4.xml" Id="R903a8d0ca25c4c8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148f79f59e4414f" /><Relationship Type="http://schemas.openxmlformats.org/officeDocument/2006/relationships/notesSlide" Target="/ppt/notesSlides/notesSlide5.xml" Id="Rc7ca26c4062a450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98f17e899a847f6" /><Relationship Type="http://schemas.openxmlformats.org/officeDocument/2006/relationships/notesSlide" Target="/ppt/notesSlides/notesSlide6.xml" Id="R794da227538b466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dd51215d9d94057" /><Relationship Type="http://schemas.openxmlformats.org/officeDocument/2006/relationships/notesSlide" Target="/ppt/notesSlides/notesSlide7.xml" Id="R79600b4630fc44b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09c46f0ed0b441b" /><Relationship Type="http://schemas.openxmlformats.org/officeDocument/2006/relationships/notesSlide" Target="/ppt/notesSlides/notesSlide8.xml" Id="Rf3d1f4f2a81943c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4b1c67a7dc84457" /><Relationship Type="http://schemas.openxmlformats.org/officeDocument/2006/relationships/notesSlide" Target="/ppt/notesSlides/notesSlide9.xml" Id="R9cdaf4e5b6594de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5f56862d7254b1c" /><Relationship Type="http://schemas.openxmlformats.org/officeDocument/2006/relationships/notesSlide" Target="/ppt/notesSlides/notesSlide10.xml" Id="R71f203073e5d402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b1f031188d2469a" /><Relationship Type="http://schemas.openxmlformats.org/officeDocument/2006/relationships/notesSlide" Target="/ppt/notesSlides/notesSlide11.xml" Id="R073c05fd186244c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426a41c05ad4cee" /><Relationship Type="http://schemas.openxmlformats.org/officeDocument/2006/relationships/notesSlide" Target="/ppt/notesSlides/notesSlide12.xml" Id="R2673cb692e2d4ef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db890a1e94746b1" /><Relationship Type="http://schemas.openxmlformats.org/officeDocument/2006/relationships/notesSlide" Target="/ppt/notesSlides/notesSlide13.xml" Id="R19874d364f6b4c0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999f0bb21d1441f" /><Relationship Type="http://schemas.openxmlformats.org/officeDocument/2006/relationships/notesSlide" Target="/ppt/notesSlides/notesSlide14.xml" Id="R7aeecfc7190445f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d06965f560c41ab" /><Relationship Type="http://schemas.openxmlformats.org/officeDocument/2006/relationships/notesSlide" Target="/ppt/notesSlides/notesSlide15.xml" Id="R672ac3e23a544df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48851ce17aa44a7" /><Relationship Type="http://schemas.openxmlformats.org/officeDocument/2006/relationships/notesSlide" Target="/ppt/notesSlides/notesSlide16.xml" Id="R82a8d99b815d400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f225cc6f43b4584" /><Relationship Type="http://schemas.openxmlformats.org/officeDocument/2006/relationships/notesSlide" Target="/ppt/notesSlides/notesSlide17.xml" Id="R17d5ef6ef6764e6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7718a62855b4365" /><Relationship Type="http://schemas.openxmlformats.org/officeDocument/2006/relationships/notesSlide" Target="/ppt/notesSlides/notesSlide18.xml" Id="R5d6cec3d19e049e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39c8f00f5fb4485" /><Relationship Type="http://schemas.openxmlformats.org/officeDocument/2006/relationships/notesSlide" Target="/ppt/notesSlides/notesSlide19.xml" Id="R5765896ec049479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7c1711165144750" /><Relationship Type="http://schemas.openxmlformats.org/officeDocument/2006/relationships/notesSlide" Target="/ppt/notesSlides/notesSlide20.xml" Id="R6865100ea79841e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195c0e93662e46f1" /><Relationship Type="http://schemas.openxmlformats.org/officeDocument/2006/relationships/notesSlide" Target="/ppt/notesSlides/notesSlide21.xml" Id="Ra617146603084ec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8b6aeca1e754b18" /><Relationship Type="http://schemas.openxmlformats.org/officeDocument/2006/relationships/notesSlide" Target="/ppt/notesSlides/notesSlide22.xml" Id="R54a0a76c3a7f449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9fbb3b2964084923" /><Relationship Type="http://schemas.openxmlformats.org/officeDocument/2006/relationships/notesSlide" Target="/ppt/notesSlides/notesSlide23.xml" Id="R69e39ffdb609496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28743b2cb3147f9" /><Relationship Type="http://schemas.openxmlformats.org/officeDocument/2006/relationships/notesSlide" Target="/ppt/notesSlides/notesSlide24.xml" Id="R1ecce75b5ff6413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4c9d7e33be354c64" /><Relationship Type="http://schemas.openxmlformats.org/officeDocument/2006/relationships/notesSlide" Target="/ppt/notesSlides/notesSlide25.xml" Id="R7cbb06c8821041d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fbac2037c70c4eb7" /><Relationship Type="http://schemas.openxmlformats.org/officeDocument/2006/relationships/notesSlide" Target="/ppt/notesSlides/notesSlide26.xml" Id="R895f4d50ebb048e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a1d081f7d3e6401d" /><Relationship Type="http://schemas.openxmlformats.org/officeDocument/2006/relationships/notesSlide" Target="/ppt/notesSlides/notesSlide27.xml" Id="R74fdd6086e8c4c44"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54743a8c88f74701" /><Relationship Type="http://schemas.openxmlformats.org/officeDocument/2006/relationships/notesSlide" Target="/ppt/notesSlides/notesSlide28.xml" Id="R651d3017408d477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利未記第20章</a:t>
            </a:r>
          </a:p>
          <a:p xmlns:a="http://schemas.openxmlformats.org/drawingml/2006/main">
            <a:pPr algn="ctr">
              <a:buNone/>
            </a:pPr>
            <a:r>
              <a:rPr sz="2000">
                <a:solidFill>
                  <a:srgbClr val="FFFFFF"/>
                </a:solidFill>
                <a:latin typeface="Georgia"/>
                <a:ea typeface="Georgia"/>
                <a:cs typeface="Georgia"/>
              </a:rPr>
              <a:t>Leviticus 20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20:1  |  Leviticus 20:1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20:2  |  Leviticus 20:2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「你還要曉諭以色列人說：凡以色列人，或是在以色列中寄居的外人，把自己的兒女獻給摩洛的，總要治死他；本地人要用石頭把他打死。</a:t>
            </a:r>
          </a:p>
          <a:p xmlns:a="http://schemas.openxmlformats.org/drawingml/2006/main">
            <a:pPr algn="ctr">
              <a:buNone/>
            </a:pPr>
            <a:r>
              <a:rPr sz="1800">
                <a:solidFill>
                  <a:srgbClr val="FFFFFF"/>
                </a:solidFill>
                <a:latin typeface="Georgia"/>
                <a:ea typeface="Georgia"/>
                <a:cs typeface="Georgia"/>
              </a:rPr>
              <a:t>Again, thou shalt say to the children of Israel, Whosoever he be of the children of Israel, or of the strangers that sojourn in Israel, that giveth any of his seed unto Molech; he shall surely be put to death: the people of the land shall stone him with stones.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20:3  |  Leviticus 20:3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我也要向那人變臉，把他從民中剪除；因為他把兒女獻給摩洛，玷污我的聖所，褻瀆我的聖名。</a:t>
            </a:r>
          </a:p>
          <a:p xmlns:a="http://schemas.openxmlformats.org/drawingml/2006/main">
            <a:pPr algn="ctr">
              <a:buNone/>
            </a:pPr>
            <a:r>
              <a:rPr sz="2100">
                <a:solidFill>
                  <a:srgbClr val="FFFFFF"/>
                </a:solidFill>
                <a:latin typeface="Georgia"/>
                <a:ea typeface="Georgia"/>
                <a:cs typeface="Georgia"/>
              </a:rPr>
              <a:t>And I will set my face against that man, and will cut him off from among his people; because he hath given of his seed unto Molech, to defile my sanctuary, and to profane my holy name.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20:4  |  Leviticus 20:4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那人把兒女獻給摩洛，本地人若佯為不見，不把他治死，</a:t>
            </a:r>
          </a:p>
          <a:p xmlns:a="http://schemas.openxmlformats.org/drawingml/2006/main">
            <a:pPr algn="ctr">
              <a:buNone/>
            </a:pPr>
            <a:r>
              <a:rPr sz="2400">
                <a:solidFill>
                  <a:srgbClr val="FFFFFF"/>
                </a:solidFill>
                <a:latin typeface="Georgia"/>
                <a:ea typeface="Georgia"/>
                <a:cs typeface="Georgia"/>
              </a:rPr>
              <a:t>And if the people of the land do any ways hide their eyes from the man, when he giveth of his seed unto Molech, and kill him not: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20:5  |  Leviticus 20:5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我就要向這人和他的家變臉，把他和一切隨他與摩洛行邪淫的人都從民中剪除。</a:t>
            </a:r>
          </a:p>
          <a:p xmlns:a="http://schemas.openxmlformats.org/drawingml/2006/main">
            <a:pPr algn="ctr">
              <a:buNone/>
            </a:pPr>
            <a:r>
              <a:rPr sz="2100">
                <a:solidFill>
                  <a:srgbClr val="FFFFFF"/>
                </a:solidFill>
                <a:latin typeface="Georgia"/>
                <a:ea typeface="Georgia"/>
                <a:cs typeface="Georgia"/>
              </a:rPr>
              <a:t>Then I will set my face against that man, and against his family, and will cut him off, and all that go a whoring after him, to commit whoredom with Molech, from among their people.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20:6  |  Leviticus 20:6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「人偏向交鬼的和行巫術的，隨他們行邪淫，我要向那人變臉，把他從民中剪除。</a:t>
            </a:r>
          </a:p>
          <a:p xmlns:a="http://schemas.openxmlformats.org/drawingml/2006/main">
            <a:pPr algn="ctr">
              <a:buNone/>
            </a:pPr>
            <a:r>
              <a:rPr sz="2100">
                <a:solidFill>
                  <a:srgbClr val="FFFFFF"/>
                </a:solidFill>
                <a:latin typeface="Georgia"/>
                <a:ea typeface="Georgia"/>
                <a:cs typeface="Georgia"/>
              </a:rPr>
              <a:t>And the soul that turneth after such as have familiar spirits, and after wizards, to go a whoring after them, I will even set my face against that soul, and will cut him off from among his people.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20:7  |  Leviticus 20:7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所以你們要自潔成聖，因為我是耶和華－你們的神。</a:t>
            </a:r>
          </a:p>
          <a:p xmlns:a="http://schemas.openxmlformats.org/drawingml/2006/main">
            <a:pPr algn="ctr">
              <a:buNone/>
            </a:pPr>
            <a:r>
              <a:rPr sz="2800">
                <a:solidFill>
                  <a:srgbClr val="FFFFFF"/>
                </a:solidFill>
                <a:latin typeface="Georgia"/>
                <a:ea typeface="Georgia"/>
                <a:cs typeface="Georgia"/>
              </a:rPr>
              <a:t>Sanctify yourselves therefore, and be ye holy: for I am the LORD your God.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20:8  |  Leviticus 20:8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你們要謹守遵行我的律例；我是叫你們成聖的耶和華。</a:t>
            </a:r>
          </a:p>
          <a:p xmlns:a="http://schemas.openxmlformats.org/drawingml/2006/main">
            <a:pPr algn="ctr">
              <a:buNone/>
            </a:pPr>
            <a:r>
              <a:rPr sz="2800">
                <a:solidFill>
                  <a:srgbClr val="FFFFFF"/>
                </a:solidFill>
                <a:latin typeface="Georgia"/>
                <a:ea typeface="Georgia"/>
                <a:cs typeface="Georgia"/>
              </a:rPr>
              <a:t>And ye shall keep my statutes, and do them: I am the LORD which sanctify you.</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20:9  |  Leviticus 20:9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凡咒罵父母的，總要治死他；他咒罵了父母，他的罪要歸到他身上。</a:t>
            </a:r>
          </a:p>
          <a:p xmlns:a="http://schemas.openxmlformats.org/drawingml/2006/main">
            <a:pPr algn="ctr">
              <a:buNone/>
            </a:pPr>
            <a:r>
              <a:rPr sz="2100">
                <a:solidFill>
                  <a:srgbClr val="FFFFFF"/>
                </a:solidFill>
                <a:latin typeface="Georgia"/>
                <a:ea typeface="Georgia"/>
                <a:cs typeface="Georgia"/>
              </a:rPr>
              <a:t>For every one that curseth his father or his mother shall be surely put to death: he hath cursed his father or his mother; his blood shall be upon him.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20:10  |  Leviticus 20:10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「與鄰舍之妻行淫的，姦夫淫婦都必治死。</a:t>
            </a:r>
          </a:p>
          <a:p xmlns:a="http://schemas.openxmlformats.org/drawingml/2006/main">
            <a:pPr algn="ctr">
              <a:buNone/>
            </a:pPr>
            <a:r>
              <a:rPr sz="2100">
                <a:solidFill>
                  <a:srgbClr val="FFFFFF"/>
                </a:solidFill>
                <a:latin typeface="Georgia"/>
                <a:ea typeface="Georgia"/>
                <a:cs typeface="Georgia"/>
              </a:rPr>
              <a:t>And the man that committeth adultery with another man’s wife, even he that committeth adultery with his neighbour’s wife, the adulterer and the adulteress shall surely be put to death.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20:11  |  Leviticus 20:11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與繼母行淫的，就是羞辱了他父親，總要把他們二人治死，罪要歸到他們身上。</a:t>
            </a:r>
          </a:p>
          <a:p xmlns:a="http://schemas.openxmlformats.org/drawingml/2006/main">
            <a:pPr algn="ctr">
              <a:buNone/>
            </a:pPr>
            <a:r>
              <a:rPr sz="2100">
                <a:solidFill>
                  <a:srgbClr val="FFFFFF"/>
                </a:solidFill>
                <a:latin typeface="Georgia"/>
                <a:ea typeface="Georgia"/>
                <a:cs typeface="Georgia"/>
              </a:rPr>
              <a:t>And the man that lieth with his father’s wife hath uncovered his father’s nakedness: both of them shall surely be put to death; their blood shall be upon them.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20:12  |  Leviticus 20:12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與兒婦同房的，總要把他們二人治死；他們行了逆倫的事，罪要歸到他們身上。</a:t>
            </a:r>
          </a:p>
          <a:p xmlns:a="http://schemas.openxmlformats.org/drawingml/2006/main">
            <a:pPr algn="ctr">
              <a:buNone/>
            </a:pPr>
            <a:r>
              <a:rPr sz="2100">
                <a:solidFill>
                  <a:srgbClr val="FFFFFF"/>
                </a:solidFill>
                <a:latin typeface="Georgia"/>
                <a:ea typeface="Georgia"/>
                <a:cs typeface="Georgia"/>
              </a:rPr>
              <a:t>And if a man lie with his daughter in law, both of them shall surely be put to death: they have wrought confusion; their blood shall be upon them.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20:13  |  Leviticus 20:13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人若與男人苟合，像與女人一樣，他們二人行了可憎的事，總要把他們治死，罪要歸到他們身上。</a:t>
            </a:r>
          </a:p>
          <a:p xmlns:a="http://schemas.openxmlformats.org/drawingml/2006/main">
            <a:pPr algn="ctr">
              <a:buNone/>
            </a:pPr>
            <a:r>
              <a:rPr sz="2100">
                <a:solidFill>
                  <a:srgbClr val="FFFFFF"/>
                </a:solidFill>
                <a:latin typeface="Georgia"/>
                <a:ea typeface="Georgia"/>
                <a:cs typeface="Georgia"/>
              </a:rPr>
              <a:t>If a man also lie with mankind, as he lieth with a woman, both of them have committed an abomination: they shall surely be put to death; their blood shall be upon them.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20:14  |  Leviticus 20:14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人若娶妻，並娶其母，便是大惡，要把這三人用火焚燒，使你們中間免去大惡。</a:t>
            </a:r>
          </a:p>
          <a:p xmlns:a="http://schemas.openxmlformats.org/drawingml/2006/main">
            <a:pPr algn="ctr">
              <a:buNone/>
            </a:pPr>
            <a:r>
              <a:rPr sz="2100">
                <a:solidFill>
                  <a:srgbClr val="FFFFFF"/>
                </a:solidFill>
                <a:latin typeface="Georgia"/>
                <a:ea typeface="Georgia"/>
                <a:cs typeface="Georgia"/>
              </a:rPr>
              <a:t>And if a man take a wife and her mother, it is wickedness: they shall be burnt with fire, both he and they; that there be no wickedness among you.</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20:15  |  Leviticus 20:15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人若與獸淫合，總要治死他，也要殺那獸。</a:t>
            </a:r>
          </a:p>
          <a:p xmlns:a="http://schemas.openxmlformats.org/drawingml/2006/main">
            <a:pPr algn="ctr">
              <a:buNone/>
            </a:pPr>
            <a:r>
              <a:rPr sz="2400">
                <a:solidFill>
                  <a:srgbClr val="FFFFFF"/>
                </a:solidFill>
                <a:latin typeface="Georgia"/>
                <a:ea typeface="Georgia"/>
                <a:cs typeface="Georgia"/>
              </a:rPr>
              <a:t>And if a man lie with a beast, he shall surely be put to death: and ye shall slay the beast.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20:16  |  Leviticus 20:16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女人若與獸親近，與牠淫合，你要殺那女人和那獸，總要把他們治死，罪要歸到他們身上。</a:t>
            </a:r>
          </a:p>
          <a:p xmlns:a="http://schemas.openxmlformats.org/drawingml/2006/main">
            <a:pPr algn="ctr">
              <a:buNone/>
            </a:pPr>
            <a:r>
              <a:rPr sz="2100">
                <a:solidFill>
                  <a:srgbClr val="FFFFFF"/>
                </a:solidFill>
                <a:latin typeface="Georgia"/>
                <a:ea typeface="Georgia"/>
                <a:cs typeface="Georgia"/>
              </a:rPr>
              <a:t>And if a woman approach unto any beast, and lie down thereto, thou shalt kill the woman, and the beast: they shall surely be put to death; their blood shall be upon them.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20:17  |  Leviticus 20:17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「人若娶他的姊妹，無論是異母同父的，是異父同母的，彼此見了下體，這是可恥的事；他們必在本民的眼前被剪除。他露了姊妹的下體，必擔當自己的罪孽。</a:t>
            </a:r>
          </a:p>
          <a:p xmlns:a="http://schemas.openxmlformats.org/drawingml/2006/main">
            <a:pPr algn="ctr">
              <a:buNone/>
            </a:pPr>
            <a:r>
              <a:rPr sz="1800">
                <a:solidFill>
                  <a:srgbClr val="FFFFFF"/>
                </a:solidFill>
                <a:latin typeface="Georgia"/>
                <a:ea typeface="Georgia"/>
                <a:cs typeface="Georgia"/>
              </a:rPr>
              <a:t>And if a man shall take his sister, his father’s daughter, or his mother’s daughter, and see her nakedness, and she see his nakedness; it is a wicked thing; and they shall be cut off in the sight of their people: he hath uncovered his sister’s nakedness; he shall bear his iniquity.</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20:18  |  Leviticus 20:18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婦人有月經，若與她同房，露了她的下體，就是露了婦人的血源，婦人也露了自己的血源，二人必從民中剪除。</a:t>
            </a:r>
          </a:p>
          <a:p xmlns:a="http://schemas.openxmlformats.org/drawingml/2006/main">
            <a:pPr algn="ctr">
              <a:buNone/>
            </a:pPr>
            <a:r>
              <a:rPr sz="1800">
                <a:solidFill>
                  <a:srgbClr val="FFFFFF"/>
                </a:solidFill>
                <a:latin typeface="Georgia"/>
                <a:ea typeface="Georgia"/>
                <a:cs typeface="Georgia"/>
              </a:rPr>
              <a:t>And if a man shall lie with a woman having her sickness, and shall uncover her nakedness; he hath discovered her fountain, and she hath uncovered the fountain of her blood: and both of them shall be cut off from among their people.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20:19  |  Leviticus 20:19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不可露姨母或是姑母的下體，這是露了骨肉之親的下體；二人必擔當自己的罪孽。</a:t>
            </a:r>
          </a:p>
          <a:p xmlns:a="http://schemas.openxmlformats.org/drawingml/2006/main">
            <a:pPr algn="ctr">
              <a:buNone/>
            </a:pPr>
            <a:r>
              <a:rPr sz="2100">
                <a:solidFill>
                  <a:srgbClr val="FFFFFF"/>
                </a:solidFill>
                <a:latin typeface="Georgia"/>
                <a:ea typeface="Georgia"/>
                <a:cs typeface="Georgia"/>
              </a:rPr>
              <a:t>And thou shalt not uncover the nakedness of thy mother’s sister, nor of thy father’s sister: for he uncovereth his near kin: they shall bear their iniquity.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20:20  |  Leviticus 20:20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人若與伯叔之妻同房，就羞辱了他的伯叔；二人要擔當自己的罪，必無子女而死。</a:t>
            </a:r>
          </a:p>
          <a:p xmlns:a="http://schemas.openxmlformats.org/drawingml/2006/main">
            <a:pPr algn="ctr">
              <a:buNone/>
            </a:pPr>
            <a:r>
              <a:rPr sz="2400">
                <a:solidFill>
                  <a:srgbClr val="FFFFFF"/>
                </a:solidFill>
                <a:latin typeface="Georgia"/>
                <a:ea typeface="Georgia"/>
                <a:cs typeface="Georgia"/>
              </a:rPr>
              <a:t>And if a man shall lie with his uncle’s wife, he hath uncovered his uncle’s nakedness: they shall bear their sin; they shall die childless.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20:21  |  Leviticus 20:21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人若娶弟兄之妻，這本是污穢的事，羞辱了他的弟兄；二人必無子女。</a:t>
            </a:r>
          </a:p>
          <a:p xmlns:a="http://schemas.openxmlformats.org/drawingml/2006/main">
            <a:pPr algn="ctr">
              <a:buNone/>
            </a:pPr>
            <a:r>
              <a:rPr sz="2400">
                <a:solidFill>
                  <a:srgbClr val="FFFFFF"/>
                </a:solidFill>
                <a:latin typeface="Georgia"/>
                <a:ea typeface="Georgia"/>
                <a:cs typeface="Georgia"/>
              </a:rPr>
              <a:t>And if a man shall take his brother’s wife, it is an unclean thing: he hath uncovered his brother’s nakedness; they shall be childless.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20:22  |  Leviticus 20:22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「所以，你們要謹守遵行我一切的律例典章，免得我領你們去住的那地把你們吐出。</a:t>
            </a:r>
          </a:p>
          <a:p xmlns:a="http://schemas.openxmlformats.org/drawingml/2006/main">
            <a:pPr algn="ctr">
              <a:buNone/>
            </a:pPr>
            <a:r>
              <a:rPr sz="2100">
                <a:solidFill>
                  <a:srgbClr val="FFFFFF"/>
                </a:solidFill>
                <a:latin typeface="Georgia"/>
                <a:ea typeface="Georgia"/>
                <a:cs typeface="Georgia"/>
              </a:rPr>
              <a:t>Ye shall therefore keep all my statutes, and all my judgments, and do them: that the land, whither I bring you to dwell therein, spue you not out.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20:23  |  Leviticus 20:23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我在你們面前所逐出的國民，你們不可隨從他們的風俗；因為他們行了這一切的事，所以我厭惡他們。</a:t>
            </a:r>
          </a:p>
          <a:p xmlns:a="http://schemas.openxmlformats.org/drawingml/2006/main">
            <a:pPr algn="ctr">
              <a:buNone/>
            </a:pPr>
            <a:r>
              <a:rPr sz="2100">
                <a:solidFill>
                  <a:srgbClr val="FFFFFF"/>
                </a:solidFill>
                <a:latin typeface="Georgia"/>
                <a:ea typeface="Georgia"/>
                <a:cs typeface="Georgia"/>
              </a:rPr>
              <a:t>And ye shall not walk in the manners of the nation, which I cast out before you: for they committed all these things, and therefore I abhorred them.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20:24  |  Leviticus 20:24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但我對你們說過，你們要承受他們的地，就是我要賜給你們為業、流奶與蜜之地。我是耶和華－你們的神，使你們與萬民有分別的。</a:t>
            </a:r>
          </a:p>
          <a:p xmlns:a="http://schemas.openxmlformats.org/drawingml/2006/main">
            <a:pPr algn="ctr">
              <a:buNone/>
            </a:pPr>
            <a:r>
              <a:rPr sz="2100">
                <a:solidFill>
                  <a:srgbClr val="FFFFFF"/>
                </a:solidFill>
                <a:latin typeface="Georgia"/>
                <a:ea typeface="Georgia"/>
                <a:cs typeface="Georgia"/>
              </a:rPr>
              <a:t>But I have said unto you, Ye shall inherit their land, and I will give it unto you to possess it, a land that floweth with milk and honey: I am the LORD your God, which have separated you from other people.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20:25  |  Leviticus 20:25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所以，你們要把潔淨和不潔淨的禽獸分別出來；不可因我給你們分為不潔淨的禽獸，或是滋生在地上的活物，使自己成為可憎惡的。</a:t>
            </a:r>
          </a:p>
          <a:p xmlns:a="http://schemas.openxmlformats.org/drawingml/2006/main">
            <a:pPr algn="ctr">
              <a:buNone/>
            </a:pPr>
            <a:r>
              <a:rPr sz="1800">
                <a:solidFill>
                  <a:srgbClr val="FFFFFF"/>
                </a:solidFill>
                <a:latin typeface="Georgia"/>
                <a:ea typeface="Georgia"/>
                <a:cs typeface="Georgia"/>
              </a:rPr>
              <a:t>Ye shall therefore put difference between clean beasts and unclean, and between unclean fowls and clean: and ye shall not make your souls abominable by beast, or by fowl, or by any manner of living thing that creepeth on the ground, which I have separated from you as unclean.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20:26  |  Leviticus 20:26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你們要歸我為聖，因為我－耶和華是聖的，並叫你們與萬民有分別，使你們作我的民。</a:t>
            </a:r>
          </a:p>
          <a:p xmlns:a="http://schemas.openxmlformats.org/drawingml/2006/main">
            <a:pPr algn="ctr">
              <a:buNone/>
            </a:pPr>
            <a:r>
              <a:rPr sz="2400">
                <a:solidFill>
                  <a:srgbClr val="FFFFFF"/>
                </a:solidFill>
                <a:latin typeface="Georgia"/>
                <a:ea typeface="Georgia"/>
                <a:cs typeface="Georgia"/>
              </a:rPr>
              <a:t>And ye shall be holy unto me: for I the LORD am holy, and have severed you from other people, that ye should be mine.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20:27  |  Leviticus 20:27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「無論男女，是交鬼的或行巫術的，總要治死他們。人必用石頭把他們打死，罪要歸到他們身上。」</a:t>
            </a:r>
          </a:p>
          <a:p xmlns:a="http://schemas.openxmlformats.org/drawingml/2006/main">
            <a:pPr algn="ctr">
              <a:buNone/>
            </a:pPr>
            <a:r>
              <a:rPr sz="2100">
                <a:solidFill>
                  <a:srgbClr val="FFFFFF"/>
                </a:solidFill>
                <a:latin typeface="Georgia"/>
                <a:ea typeface="Georgia"/>
                <a:cs typeface="Georgia"/>
              </a:rPr>
              <a:t>A man also or woman that hath a familiar spirit, or that is a wizard, shall surely be put to death: they shall stone them with stones: their blood shall be upon them.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2026-08-30T03:50:49.0640000Z</dcterms:created>
  <dcterms:modified xsi:type="dcterms:W3CDTF">2026-08-30T03:50:49.0640000Z</dcterms:modified>
</coreProperties>
</file>