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c56da2599474116" /><Relationship Type="http://schemas.openxmlformats.org/officeDocument/2006/relationships/extended-properties" Target="/docProps/app.xml" Id="R810a5cf742244d86" /><Relationship Type="http://schemas.openxmlformats.org/officeDocument/2006/relationships/officeDocument" Target="/ppt/presentation.xml" Id="R6c44484e9c894a83" /></Relationships>
</file>

<file path=ppt/presentation.xml><?xml version="1.0" encoding="utf-8"?>
<p:presentation xmlns:p="http://schemas.openxmlformats.org/presentationml/2006/main">
  <p:sldMasterIdLst>
    <p:sldMasterId xmlns:r="http://schemas.openxmlformats.org/officeDocument/2006/relationships" id="2147483648" r:id="Rfa03316e9ccd492a"/>
  </p:sldMasterIdLst>
  <p:notesMasterIdLst>
    <p:notesMasterId xmlns:r="http://schemas.openxmlformats.org/officeDocument/2006/relationships" r:id="R801612845f1a412c"/>
  </p:notesMasterIdLst>
  <p:sldIdLst>
    <p:sldId xmlns:r="http://schemas.openxmlformats.org/officeDocument/2006/relationships" id="256" r:id="Ra702cf20026941d7"/>
    <p:sldId xmlns:r="http://schemas.openxmlformats.org/officeDocument/2006/relationships" id="257" r:id="R488fec43130d42ec"/>
    <p:sldId xmlns:r="http://schemas.openxmlformats.org/officeDocument/2006/relationships" id="258" r:id="Re8009de34a164e26"/>
    <p:sldId xmlns:r="http://schemas.openxmlformats.org/officeDocument/2006/relationships" id="259" r:id="Rc362c0495a444483"/>
    <p:sldId xmlns:r="http://schemas.openxmlformats.org/officeDocument/2006/relationships" id="260" r:id="R332bcd6d57bf4b00"/>
    <p:sldId xmlns:r="http://schemas.openxmlformats.org/officeDocument/2006/relationships" id="261" r:id="Rdda491165cd0454f"/>
    <p:sldId xmlns:r="http://schemas.openxmlformats.org/officeDocument/2006/relationships" id="262" r:id="R880e25b7ea8c42bd"/>
    <p:sldId xmlns:r="http://schemas.openxmlformats.org/officeDocument/2006/relationships" id="263" r:id="R13aa81c069ac4f58"/>
    <p:sldId xmlns:r="http://schemas.openxmlformats.org/officeDocument/2006/relationships" id="264" r:id="R33baa093a28f4bc3"/>
    <p:sldId xmlns:r="http://schemas.openxmlformats.org/officeDocument/2006/relationships" id="265" r:id="R01c29cb3ed5b4282"/>
    <p:sldId xmlns:r="http://schemas.openxmlformats.org/officeDocument/2006/relationships" id="266" r:id="R4b8200cedb61435d"/>
    <p:sldId xmlns:r="http://schemas.openxmlformats.org/officeDocument/2006/relationships" id="267" r:id="R48a940881beb4920"/>
    <p:sldId xmlns:r="http://schemas.openxmlformats.org/officeDocument/2006/relationships" id="268" r:id="R27d09ede4ffe4c09"/>
    <p:sldId xmlns:r="http://schemas.openxmlformats.org/officeDocument/2006/relationships" id="269" r:id="R91528be0549f4078"/>
    <p:sldId xmlns:r="http://schemas.openxmlformats.org/officeDocument/2006/relationships" id="270" r:id="R501cdaf3770d41c1"/>
    <p:sldId xmlns:r="http://schemas.openxmlformats.org/officeDocument/2006/relationships" id="271" r:id="R4bd800fa05c445ee"/>
    <p:sldId xmlns:r="http://schemas.openxmlformats.org/officeDocument/2006/relationships" id="272" r:id="Rabb6ac35371b4399"/>
    <p:sldId xmlns:r="http://schemas.openxmlformats.org/officeDocument/2006/relationships" id="273" r:id="R595e8f745189491d"/>
    <p:sldId xmlns:r="http://schemas.openxmlformats.org/officeDocument/2006/relationships" id="274" r:id="Rd26db4d9c1d64e34"/>
    <p:sldId xmlns:r="http://schemas.openxmlformats.org/officeDocument/2006/relationships" id="275" r:id="Ra7d17a23e0854386"/>
    <p:sldId xmlns:r="http://schemas.openxmlformats.org/officeDocument/2006/relationships" id="276" r:id="R6babc665a9654c72"/>
    <p:sldId xmlns:r="http://schemas.openxmlformats.org/officeDocument/2006/relationships" id="277" r:id="Rd4d3b89e0bd847a9"/>
    <p:sldId xmlns:r="http://schemas.openxmlformats.org/officeDocument/2006/relationships" id="278" r:id="R66c9c6aca6684fbd"/>
    <p:sldId xmlns:r="http://schemas.openxmlformats.org/officeDocument/2006/relationships" id="279" r:id="R61dc38e6c6564f4b"/>
    <p:sldId xmlns:r="http://schemas.openxmlformats.org/officeDocument/2006/relationships" id="280" r:id="R9f0c496a279f4663"/>
    <p:sldId xmlns:r="http://schemas.openxmlformats.org/officeDocument/2006/relationships" id="281" r:id="Rda819acbd93e4cee"/>
    <p:sldId xmlns:r="http://schemas.openxmlformats.org/officeDocument/2006/relationships" id="282" r:id="R1a06b8575d0e41b4"/>
    <p:sldId xmlns:r="http://schemas.openxmlformats.org/officeDocument/2006/relationships" id="283" r:id="R6f07a5218f7a47cb"/>
    <p:sldId xmlns:r="http://schemas.openxmlformats.org/officeDocument/2006/relationships" id="284" r:id="Re4c1bef2292646a9"/>
    <p:sldId xmlns:r="http://schemas.openxmlformats.org/officeDocument/2006/relationships" id="285" r:id="R879e76a825334d02"/>
    <p:sldId xmlns:r="http://schemas.openxmlformats.org/officeDocument/2006/relationships" id="286" r:id="Rb9dc052b93eb4436"/>
    <p:sldId xmlns:r="http://schemas.openxmlformats.org/officeDocument/2006/relationships" id="287" r:id="R71ca76d3bd914af9"/>
    <p:sldId xmlns:r="http://schemas.openxmlformats.org/officeDocument/2006/relationships" id="288" r:id="R11f0d09ee511453b"/>
    <p:sldId xmlns:r="http://schemas.openxmlformats.org/officeDocument/2006/relationships" id="289" r:id="R96173db4a99845f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34487d5b5984148" /><Relationship Type="http://schemas.openxmlformats.org/officeDocument/2006/relationships/slideMaster" Target="/ppt/slideMasters/slideMaster1.xml" Id="Rfa03316e9ccd492a" /><Relationship Type="http://schemas.openxmlformats.org/officeDocument/2006/relationships/notesMaster" Target="/ppt/notesMasters/notesMaster1.xml" Id="R801612845f1a412c" /><Relationship Type="http://schemas.openxmlformats.org/officeDocument/2006/relationships/presProps" Target="/ppt/presProps.xml" Id="R5bf10032c77c4858" /><Relationship Type="http://schemas.openxmlformats.org/officeDocument/2006/relationships/tableStyles" Target="/ppt/tableStyles.xml" Id="Rdcd53c1c398b4c75" /><Relationship Type="http://schemas.openxmlformats.org/officeDocument/2006/relationships/slide" Target="/ppt/slides/slide1.xml" Id="Ra702cf20026941d7" /><Relationship Type="http://schemas.openxmlformats.org/officeDocument/2006/relationships/slide" Target="/ppt/slides/slide2.xml" Id="R488fec43130d42ec" /><Relationship Type="http://schemas.openxmlformats.org/officeDocument/2006/relationships/slide" Target="/ppt/slides/slide3.xml" Id="Re8009de34a164e26" /><Relationship Type="http://schemas.openxmlformats.org/officeDocument/2006/relationships/slide" Target="/ppt/slides/slide4.xml" Id="Rc362c0495a444483" /><Relationship Type="http://schemas.openxmlformats.org/officeDocument/2006/relationships/slide" Target="/ppt/slides/slide5.xml" Id="R332bcd6d57bf4b00" /><Relationship Type="http://schemas.openxmlformats.org/officeDocument/2006/relationships/slide" Target="/ppt/slides/slide6.xml" Id="Rdda491165cd0454f" /><Relationship Type="http://schemas.openxmlformats.org/officeDocument/2006/relationships/slide" Target="/ppt/slides/slide7.xml" Id="R880e25b7ea8c42bd" /><Relationship Type="http://schemas.openxmlformats.org/officeDocument/2006/relationships/slide" Target="/ppt/slides/slide8.xml" Id="R13aa81c069ac4f58" /><Relationship Type="http://schemas.openxmlformats.org/officeDocument/2006/relationships/slide" Target="/ppt/slides/slide9.xml" Id="R33baa093a28f4bc3" /><Relationship Type="http://schemas.openxmlformats.org/officeDocument/2006/relationships/slide" Target="/ppt/slides/slide10.xml" Id="R01c29cb3ed5b4282" /><Relationship Type="http://schemas.openxmlformats.org/officeDocument/2006/relationships/slide" Target="/ppt/slides/slide11.xml" Id="R4b8200cedb61435d" /><Relationship Type="http://schemas.openxmlformats.org/officeDocument/2006/relationships/slide" Target="/ppt/slides/slide12.xml" Id="R48a940881beb4920" /><Relationship Type="http://schemas.openxmlformats.org/officeDocument/2006/relationships/slide" Target="/ppt/slides/slide13.xml" Id="R27d09ede4ffe4c09" /><Relationship Type="http://schemas.openxmlformats.org/officeDocument/2006/relationships/slide" Target="/ppt/slides/slide14.xml" Id="R91528be0549f4078" /><Relationship Type="http://schemas.openxmlformats.org/officeDocument/2006/relationships/slide" Target="/ppt/slides/slide15.xml" Id="R501cdaf3770d41c1" /><Relationship Type="http://schemas.openxmlformats.org/officeDocument/2006/relationships/slide" Target="/ppt/slides/slide16.xml" Id="R4bd800fa05c445ee" /><Relationship Type="http://schemas.openxmlformats.org/officeDocument/2006/relationships/slide" Target="/ppt/slides/slide17.xml" Id="Rabb6ac35371b4399" /><Relationship Type="http://schemas.openxmlformats.org/officeDocument/2006/relationships/slide" Target="/ppt/slides/slide18.xml" Id="R595e8f745189491d" /><Relationship Type="http://schemas.openxmlformats.org/officeDocument/2006/relationships/slide" Target="/ppt/slides/slide19.xml" Id="Rd26db4d9c1d64e34" /><Relationship Type="http://schemas.openxmlformats.org/officeDocument/2006/relationships/slide" Target="/ppt/slides/slide20.xml" Id="Ra7d17a23e0854386" /><Relationship Type="http://schemas.openxmlformats.org/officeDocument/2006/relationships/slide" Target="/ppt/slides/slide21.xml" Id="R6babc665a9654c72" /><Relationship Type="http://schemas.openxmlformats.org/officeDocument/2006/relationships/slide" Target="/ppt/slides/slide22.xml" Id="Rd4d3b89e0bd847a9" /><Relationship Type="http://schemas.openxmlformats.org/officeDocument/2006/relationships/slide" Target="/ppt/slides/slide23.xml" Id="R66c9c6aca6684fbd" /><Relationship Type="http://schemas.openxmlformats.org/officeDocument/2006/relationships/slide" Target="/ppt/slides/slide24.xml" Id="R61dc38e6c6564f4b" /><Relationship Type="http://schemas.openxmlformats.org/officeDocument/2006/relationships/slide" Target="/ppt/slides/slide25.xml" Id="R9f0c496a279f4663" /><Relationship Type="http://schemas.openxmlformats.org/officeDocument/2006/relationships/slide" Target="/ppt/slides/slide26.xml" Id="Rda819acbd93e4cee" /><Relationship Type="http://schemas.openxmlformats.org/officeDocument/2006/relationships/slide" Target="/ppt/slides/slide27.xml" Id="R1a06b8575d0e41b4" /><Relationship Type="http://schemas.openxmlformats.org/officeDocument/2006/relationships/slide" Target="/ppt/slides/slide28.xml" Id="R6f07a5218f7a47cb" /><Relationship Type="http://schemas.openxmlformats.org/officeDocument/2006/relationships/slide" Target="/ppt/slides/slide29.xml" Id="Re4c1bef2292646a9" /><Relationship Type="http://schemas.openxmlformats.org/officeDocument/2006/relationships/slide" Target="/ppt/slides/slide30.xml" Id="R879e76a825334d02" /><Relationship Type="http://schemas.openxmlformats.org/officeDocument/2006/relationships/slide" Target="/ppt/slides/slide31.xml" Id="Rb9dc052b93eb4436" /><Relationship Type="http://schemas.openxmlformats.org/officeDocument/2006/relationships/slide" Target="/ppt/slides/slide32.xml" Id="R71ca76d3bd914af9" /><Relationship Type="http://schemas.openxmlformats.org/officeDocument/2006/relationships/slide" Target="/ppt/slides/slide33.xml" Id="R11f0d09ee511453b" /><Relationship Type="http://schemas.openxmlformats.org/officeDocument/2006/relationships/slide" Target="/ppt/slides/slide34.xml" Id="R96173db4a99845f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e837c138e554f1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e0dec0a76e9448d" /><Relationship Type="http://schemas.openxmlformats.org/officeDocument/2006/relationships/notesMaster" Target="/ppt/notesMasters/notesMaster1.xml" Id="R2bfb0edd13244ebb" /></Relationships>
</file>

<file path=ppt/notesSlides/_rels/notesSlide2.xml.rels>&#65279;<?xml version="1.0" encoding="utf-8"?><Relationships xmlns="http://schemas.openxmlformats.org/package/2006/relationships"><Relationship Type="http://schemas.openxmlformats.org/officeDocument/2006/relationships/slide" Target="/ppt/slides/slide2.xml" Id="R557b51529df94a53" /><Relationship Type="http://schemas.openxmlformats.org/officeDocument/2006/relationships/notesMaster" Target="/ppt/notesMasters/notesMaster1.xml" Id="R7613a9d1c3f543d6" /></Relationships>
</file>

<file path=ppt/notesSlides/_rels/notesSlide3.xml.rels>&#65279;<?xml version="1.0" encoding="utf-8"?><Relationships xmlns="http://schemas.openxmlformats.org/package/2006/relationships"><Relationship Type="http://schemas.openxmlformats.org/officeDocument/2006/relationships/slide" Target="/ppt/slides/slide3.xml" Id="Ra68a6e3d51f34ba0" /><Relationship Type="http://schemas.openxmlformats.org/officeDocument/2006/relationships/notesMaster" Target="/ppt/notesMasters/notesMaster1.xml" Id="R4b6b181cc6634e4e" /></Relationships>
</file>

<file path=ppt/notesSlides/_rels/notesSlide4.xml.rels>&#65279;<?xml version="1.0" encoding="utf-8"?><Relationships xmlns="http://schemas.openxmlformats.org/package/2006/relationships"><Relationship Type="http://schemas.openxmlformats.org/officeDocument/2006/relationships/slide" Target="/ppt/slides/slide4.xml" Id="R2a3a9e32d44645e3" /><Relationship Type="http://schemas.openxmlformats.org/officeDocument/2006/relationships/notesMaster" Target="/ppt/notesMasters/notesMaster1.xml" Id="Rea46b048f8824ec2" /></Relationships>
</file>

<file path=ppt/notesSlides/_rels/notesSlide5.xml.rels>&#65279;<?xml version="1.0" encoding="utf-8"?><Relationships xmlns="http://schemas.openxmlformats.org/package/2006/relationships"><Relationship Type="http://schemas.openxmlformats.org/officeDocument/2006/relationships/slide" Target="/ppt/slides/slide5.xml" Id="Ra2046a417e0b45fd" /><Relationship Type="http://schemas.openxmlformats.org/officeDocument/2006/relationships/notesMaster" Target="/ppt/notesMasters/notesMaster1.xml" Id="Ra10ae8a5cb324ddd" /></Relationships>
</file>

<file path=ppt/notesSlides/_rels/notesSlide6.xml.rels>&#65279;<?xml version="1.0" encoding="utf-8"?><Relationships xmlns="http://schemas.openxmlformats.org/package/2006/relationships"><Relationship Type="http://schemas.openxmlformats.org/officeDocument/2006/relationships/slide" Target="/ppt/slides/slide6.xml" Id="Rfa5cc4788c654ace" /><Relationship Type="http://schemas.openxmlformats.org/officeDocument/2006/relationships/notesMaster" Target="/ppt/notesMasters/notesMaster1.xml" Id="R1b46e9aab8c441be" /></Relationships>
</file>

<file path=ppt/notesSlides/_rels/notesSlide7.xml.rels>&#65279;<?xml version="1.0" encoding="utf-8"?><Relationships xmlns="http://schemas.openxmlformats.org/package/2006/relationships"><Relationship Type="http://schemas.openxmlformats.org/officeDocument/2006/relationships/slide" Target="/ppt/slides/slide7.xml" Id="R911697939e0e4a02" /><Relationship Type="http://schemas.openxmlformats.org/officeDocument/2006/relationships/notesMaster" Target="/ppt/notesMasters/notesMaster1.xml" Id="Reb67ce627e314003" /></Relationships>
</file>

<file path=ppt/notesSlides/_rels/notesSlide8.xml.rels>&#65279;<?xml version="1.0" encoding="utf-8"?><Relationships xmlns="http://schemas.openxmlformats.org/package/2006/relationships"><Relationship Type="http://schemas.openxmlformats.org/officeDocument/2006/relationships/slide" Target="/ppt/slides/slide8.xml" Id="Rbe78f680fef14c88" /><Relationship Type="http://schemas.openxmlformats.org/officeDocument/2006/relationships/notesMaster" Target="/ppt/notesMasters/notesMaster1.xml" Id="Rb36b61e1967241c7" /></Relationships>
</file>

<file path=ppt/notesSlides/_rels/notesSlide9.xml.rels>&#65279;<?xml version="1.0" encoding="utf-8"?><Relationships xmlns="http://schemas.openxmlformats.org/package/2006/relationships"><Relationship Type="http://schemas.openxmlformats.org/officeDocument/2006/relationships/slide" Target="/ppt/slides/slide9.xml" Id="R7f14012250454ce0" /><Relationship Type="http://schemas.openxmlformats.org/officeDocument/2006/relationships/notesMaster" Target="/ppt/notesMasters/notesMaster1.xml" Id="R8e2812c964fc49a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a9af3bbc23a4d93" /><Relationship Type="http://schemas.openxmlformats.org/officeDocument/2006/relationships/notesMaster" Target="/ppt/notesMasters/notesMaster1.xml" Id="R6c535554dd034cd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2c2a03b0d014022" /><Relationship Type="http://schemas.openxmlformats.org/officeDocument/2006/relationships/notesMaster" Target="/ppt/notesMasters/notesMaster1.xml" Id="R3efc385e21d9440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87e0b5e37fc41b5" /><Relationship Type="http://schemas.openxmlformats.org/officeDocument/2006/relationships/notesMaster" Target="/ppt/notesMasters/notesMaster1.xml" Id="Rc50b67141dc04ee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1a64d5684f7409d" /><Relationship Type="http://schemas.openxmlformats.org/officeDocument/2006/relationships/notesMaster" Target="/ppt/notesMasters/notesMaster1.xml" Id="R81684f37a90240b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6c1a59390a9452b" /><Relationship Type="http://schemas.openxmlformats.org/officeDocument/2006/relationships/notesMaster" Target="/ppt/notesMasters/notesMaster1.xml" Id="R19c17280670c40b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f750438a26f42a4" /><Relationship Type="http://schemas.openxmlformats.org/officeDocument/2006/relationships/notesMaster" Target="/ppt/notesMasters/notesMaster1.xml" Id="R9100b42f79fd4ed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e3d75f18536748a4" /><Relationship Type="http://schemas.openxmlformats.org/officeDocument/2006/relationships/notesMaster" Target="/ppt/notesMasters/notesMaster1.xml" Id="R6b9ed5e7b2bb46f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73d3f7e681549b5" /><Relationship Type="http://schemas.openxmlformats.org/officeDocument/2006/relationships/notesMaster" Target="/ppt/notesMasters/notesMaster1.xml" Id="R2c21d3eaa1204ea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77986b0714494818" /><Relationship Type="http://schemas.openxmlformats.org/officeDocument/2006/relationships/notesMaster" Target="/ppt/notesMasters/notesMaster1.xml" Id="R1be0eb27b6e2473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a5e19692a2c4cc0" /><Relationship Type="http://schemas.openxmlformats.org/officeDocument/2006/relationships/notesMaster" Target="/ppt/notesMasters/notesMaster1.xml" Id="Rb61bfcfd7c9b4150"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7ee5d59499d4eb2" /><Relationship Type="http://schemas.openxmlformats.org/officeDocument/2006/relationships/notesMaster" Target="/ppt/notesMasters/notesMaster1.xml" Id="R839f1edfae53416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b061fad5443b411a" /><Relationship Type="http://schemas.openxmlformats.org/officeDocument/2006/relationships/notesMaster" Target="/ppt/notesMasters/notesMaster1.xml" Id="R3305621dbdbc4006"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c8f2ec6636354ed0" /><Relationship Type="http://schemas.openxmlformats.org/officeDocument/2006/relationships/notesMaster" Target="/ppt/notesMasters/notesMaster1.xml" Id="R570289b55e6f4380"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4b76e3d6f78d4837" /><Relationship Type="http://schemas.openxmlformats.org/officeDocument/2006/relationships/notesMaster" Target="/ppt/notesMasters/notesMaster1.xml" Id="R604234e93e9345dc"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460b58caf6a145f4" /><Relationship Type="http://schemas.openxmlformats.org/officeDocument/2006/relationships/notesMaster" Target="/ppt/notesMasters/notesMaster1.xml" Id="R9dba4e446e29473e"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e4b217d01a5040f1" /><Relationship Type="http://schemas.openxmlformats.org/officeDocument/2006/relationships/notesMaster" Target="/ppt/notesMasters/notesMaster1.xml" Id="Rcd93eedc4c954646"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2ea93750d230427b" /><Relationship Type="http://schemas.openxmlformats.org/officeDocument/2006/relationships/notesMaster" Target="/ppt/notesMasters/notesMaster1.xml" Id="R4848790e35de499d"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e8d4719b3dbb415b" /><Relationship Type="http://schemas.openxmlformats.org/officeDocument/2006/relationships/notesMaster" Target="/ppt/notesMasters/notesMaster1.xml" Id="R9204d482408a443c"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b6a5cf71f6804007" /><Relationship Type="http://schemas.openxmlformats.org/officeDocument/2006/relationships/notesMaster" Target="/ppt/notesMasters/notesMaster1.xml" Id="R4c68cdbce6844ce5"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41ebfa8762c14a10" /><Relationship Type="http://schemas.openxmlformats.org/officeDocument/2006/relationships/notesMaster" Target="/ppt/notesMasters/notesMaster1.xml" Id="R3a94bd7f8dad4d55"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61f2d2fa8a8d4c0f" /><Relationship Type="http://schemas.openxmlformats.org/officeDocument/2006/relationships/notesMaster" Target="/ppt/notesMasters/notesMaster1.xml" Id="R94fed20b4c5f456d"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29d5dbde83774343" /><Relationship Type="http://schemas.openxmlformats.org/officeDocument/2006/relationships/notesMaster" Target="/ppt/notesMasters/notesMaster1.xml" Id="Rb1a29e71a1f145bd"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c99c2850a78f4ac1" /><Relationship Type="http://schemas.openxmlformats.org/officeDocument/2006/relationships/notesMaster" Target="/ppt/notesMasters/notesMaster1.xml" Id="R6b646dcdbe7748e6"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4717c15a76664430" /><Relationship Type="http://schemas.openxmlformats.org/officeDocument/2006/relationships/notesMaster" Target="/ppt/notesMasters/notesMaster1.xml" Id="R35783a3b91f94783"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3088ff6668074e12" /><Relationship Type="http://schemas.openxmlformats.org/officeDocument/2006/relationships/notesMaster" Target="/ppt/notesMasters/notesMaster1.xml" Id="R28d3c204e3ba4f8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f403d9307b44802" /><Relationship Type="http://schemas.openxmlformats.org/officeDocument/2006/relationships/image" Target="/ppt/media/image.png" Id="Rc02f7a9476374cfb" /><Relationship Type="http://schemas.openxmlformats.org/officeDocument/2006/relationships/image" Target="/ppt/media/image2.png" Id="R82238c5a09274633" /><Relationship Type="http://schemas.openxmlformats.org/officeDocument/2006/relationships/image" Target="/ppt/media/image.jpeg" Id="Rd821896fa517475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f0e41d7bb52444e"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c02f7a9476374cfb"/>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82238c5a09274633"/>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821896fa5174753"/>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b225b349a7d4cd8" /><Relationship Type="http://schemas.openxmlformats.org/officeDocument/2006/relationships/slideLayout" Target="/ppt/slideLayouts/slideLayout1.xml" Id="Re8e85ea78d1a4261" /><Relationship Type="http://schemas.openxmlformats.org/officeDocument/2006/relationships/slideLayout" Target="/ppt/slideLayouts/slideLayout2.xml" Id="R8d474216064f452f"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8e85ea78d1a4261"/>
    <p:sldLayoutId xmlns:r="http://schemas.openxmlformats.org/officeDocument/2006/relationships" id="2147483650" r:id="R8d474216064f452f"/>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aa7cc1fe7d3f4239" /><Relationship Type="http://schemas.openxmlformats.org/officeDocument/2006/relationships/notesSlide" Target="/ppt/notesSlides/notesSlide1.xml" Id="R475baf16b4be49c7"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7d9c1abde8f3468e" /><Relationship Type="http://schemas.openxmlformats.org/officeDocument/2006/relationships/notesSlide" Target="/ppt/notesSlides/notesSlide2.xml" Id="Rf254cd65aa454b59"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f0bd058c318b4b6a" /><Relationship Type="http://schemas.openxmlformats.org/officeDocument/2006/relationships/notesSlide" Target="/ppt/notesSlides/notesSlide3.xml" Id="R58471c2fb9a9428d"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4d120999a83d4829" /><Relationship Type="http://schemas.openxmlformats.org/officeDocument/2006/relationships/notesSlide" Target="/ppt/notesSlides/notesSlide4.xml" Id="R1b7c54fc2bf04e28"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3710e12475f4424c" /><Relationship Type="http://schemas.openxmlformats.org/officeDocument/2006/relationships/notesSlide" Target="/ppt/notesSlides/notesSlide5.xml" Id="Rdc26865befe64e83"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586987c760a4288" /><Relationship Type="http://schemas.openxmlformats.org/officeDocument/2006/relationships/notesSlide" Target="/ppt/notesSlides/notesSlide6.xml" Id="R0ccd2be4794546f3"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94edee789f654278" /><Relationship Type="http://schemas.openxmlformats.org/officeDocument/2006/relationships/notesSlide" Target="/ppt/notesSlides/notesSlide7.xml" Id="Rb43195608f814669"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6270e26f85854867" /><Relationship Type="http://schemas.openxmlformats.org/officeDocument/2006/relationships/notesSlide" Target="/ppt/notesSlides/notesSlide8.xml" Id="R3594ffd50bc84ac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28e1c79bbe7e4660" /><Relationship Type="http://schemas.openxmlformats.org/officeDocument/2006/relationships/notesSlide" Target="/ppt/notesSlides/notesSlide9.xml" Id="R2aee6d408ffe492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a349e2a6e2904119" /><Relationship Type="http://schemas.openxmlformats.org/officeDocument/2006/relationships/notesSlide" Target="/ppt/notesSlides/notesSlide10.xml" Id="R23d67f69db03478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94fa68526c0f4878" /><Relationship Type="http://schemas.openxmlformats.org/officeDocument/2006/relationships/notesSlide" Target="/ppt/notesSlides/notesSlide11.xml" Id="Rd40145cc012348f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693096fa393041c9" /><Relationship Type="http://schemas.openxmlformats.org/officeDocument/2006/relationships/notesSlide" Target="/ppt/notesSlides/notesSlide12.xml" Id="Rf236c1fe2066484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5f8a5070f68e4cdf" /><Relationship Type="http://schemas.openxmlformats.org/officeDocument/2006/relationships/notesSlide" Target="/ppt/notesSlides/notesSlide13.xml" Id="R82b9e3e6d6e7416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332b322096544729" /><Relationship Type="http://schemas.openxmlformats.org/officeDocument/2006/relationships/notesSlide" Target="/ppt/notesSlides/notesSlide14.xml" Id="Ra44b10dd7474438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cbcd8b3c89a54484" /><Relationship Type="http://schemas.openxmlformats.org/officeDocument/2006/relationships/notesSlide" Target="/ppt/notesSlides/notesSlide15.xml" Id="R2f2125e3120e4a26"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7c4fcec8d259498f" /><Relationship Type="http://schemas.openxmlformats.org/officeDocument/2006/relationships/notesSlide" Target="/ppt/notesSlides/notesSlide16.xml" Id="R08f1b3d2b1134166"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9386fe08370648d5" /><Relationship Type="http://schemas.openxmlformats.org/officeDocument/2006/relationships/notesSlide" Target="/ppt/notesSlides/notesSlide17.xml" Id="R9492c3aba3aa4efc"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48aaff4e477c4e2d" /><Relationship Type="http://schemas.openxmlformats.org/officeDocument/2006/relationships/notesSlide" Target="/ppt/notesSlides/notesSlide18.xml" Id="Re8f83d351e5f4ad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c1eb76dcd3874c61" /><Relationship Type="http://schemas.openxmlformats.org/officeDocument/2006/relationships/notesSlide" Target="/ppt/notesSlides/notesSlide19.xml" Id="Rf36ac910316f4b56"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996612373d2048be" /><Relationship Type="http://schemas.openxmlformats.org/officeDocument/2006/relationships/notesSlide" Target="/ppt/notesSlides/notesSlide20.xml" Id="R86a68a12922d4c9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0f836e05f3cd4f0c" /><Relationship Type="http://schemas.openxmlformats.org/officeDocument/2006/relationships/notesSlide" Target="/ppt/notesSlides/notesSlide21.xml" Id="Re52af2ac109945ff"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54ff758b792040ff" /><Relationship Type="http://schemas.openxmlformats.org/officeDocument/2006/relationships/notesSlide" Target="/ppt/notesSlides/notesSlide22.xml" Id="Rd14091ba21084fd6"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847177c58c3e4b21" /><Relationship Type="http://schemas.openxmlformats.org/officeDocument/2006/relationships/notesSlide" Target="/ppt/notesSlides/notesSlide23.xml" Id="R1ff9f266e2464807"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5e1f368c0e3c4bde" /><Relationship Type="http://schemas.openxmlformats.org/officeDocument/2006/relationships/notesSlide" Target="/ppt/notesSlides/notesSlide24.xml" Id="Rcdd00355aa1b4c47"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fc58424f81834a3f" /><Relationship Type="http://schemas.openxmlformats.org/officeDocument/2006/relationships/notesSlide" Target="/ppt/notesSlides/notesSlide25.xml" Id="Ra1d0b98564324188"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13934aab6ddd4a8f" /><Relationship Type="http://schemas.openxmlformats.org/officeDocument/2006/relationships/notesSlide" Target="/ppt/notesSlides/notesSlide26.xml" Id="Ra433f3514e8c4482"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f13115d367534e13" /><Relationship Type="http://schemas.openxmlformats.org/officeDocument/2006/relationships/notesSlide" Target="/ppt/notesSlides/notesSlide27.xml" Id="R6857a562c234420b"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d6d2ffc8c64545c9" /><Relationship Type="http://schemas.openxmlformats.org/officeDocument/2006/relationships/notesSlide" Target="/ppt/notesSlides/notesSlide28.xml" Id="Rac649806593f429b"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23a8eb2075844106" /><Relationship Type="http://schemas.openxmlformats.org/officeDocument/2006/relationships/notesSlide" Target="/ppt/notesSlides/notesSlide29.xml" Id="R723175b5475b47ca"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e01e6a40da774aba" /><Relationship Type="http://schemas.openxmlformats.org/officeDocument/2006/relationships/notesSlide" Target="/ppt/notesSlides/notesSlide30.xml" Id="Rba710285574a4bd3"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73861ce2e27a42fd" /><Relationship Type="http://schemas.openxmlformats.org/officeDocument/2006/relationships/notesSlide" Target="/ppt/notesSlides/notesSlide31.xml" Id="Ra9f82b5b0a0540ca"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a24ce666bbc948cc" /><Relationship Type="http://schemas.openxmlformats.org/officeDocument/2006/relationships/notesSlide" Target="/ppt/notesSlides/notesSlide32.xml" Id="R0fd7ae42e7f548c2"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d5dfec4ad6964868" /><Relationship Type="http://schemas.openxmlformats.org/officeDocument/2006/relationships/notesSlide" Target="/ppt/notesSlides/notesSlide33.xml" Id="R8d9888ef9ed04171"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ccb9feb7153a4d33" /><Relationship Type="http://schemas.openxmlformats.org/officeDocument/2006/relationships/notesSlide" Target="/ppt/notesSlides/notesSlide34.xml" Id="R487110093c9c4050"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歷代志下第32章</a:t>
            </a:r>
          </a:p>
          <a:p xmlns:a="http://schemas.openxmlformats.org/drawingml/2006/main">
            <a:pPr algn="ctr">
              <a:buNone/>
            </a:pPr>
            <a:r>
              <a:rPr sz="2000">
                <a:solidFill>
                  <a:srgbClr val="FFFFFF"/>
                </a:solidFill>
                <a:latin typeface="Georgia"/>
                <a:ea typeface="Georgia"/>
                <a:cs typeface="Georgia"/>
              </a:rPr>
              <a:t>2 Chronicles 32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32:1  |  2 Chronicles 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這虔誠的事以後，亞述王西拿基立來侵入猶大，圍困一切堅固城，想要攻破佔據。</a:t>
            </a:r>
          </a:p>
          <a:p xmlns:a="http://schemas.openxmlformats.org/drawingml/2006/main">
            <a:pPr algn="ctr">
              <a:buNone/>
            </a:pPr>
            <a:r>
              <a:rPr sz="2100">
                <a:solidFill>
                  <a:srgbClr val="FFFFFF"/>
                </a:solidFill>
                <a:latin typeface="Georgia"/>
                <a:ea typeface="Georgia"/>
                <a:cs typeface="Georgia"/>
              </a:rPr>
              <a:t>After these things, and the establishment thereof, Sennacherib king of Assyria came, and entered into Judah, and encamped against the fenced cities, and thought to win them for himself.</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32:2  |  2 Chronicles 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希西家見西拿基立來，定意要攻打耶路撒冷，</a:t>
            </a:r>
          </a:p>
          <a:p xmlns:a="http://schemas.openxmlformats.org/drawingml/2006/main">
            <a:pPr algn="ctr">
              <a:buNone/>
            </a:pPr>
            <a:r>
              <a:rPr sz="2400">
                <a:solidFill>
                  <a:srgbClr val="FFFFFF"/>
                </a:solidFill>
                <a:latin typeface="Georgia"/>
                <a:ea typeface="Georgia"/>
                <a:cs typeface="Georgia"/>
              </a:rPr>
              <a:t>And when Hezekiah saw that Sennacherib was come, and that he was purposed to fight against Jerusalem,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32:3  |  2 Chronicles 32:3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就與首領和勇士商議，塞住城外的泉源；他們就都幫助他。</a:t>
            </a:r>
          </a:p>
          <a:p xmlns:a="http://schemas.openxmlformats.org/drawingml/2006/main">
            <a:pPr algn="ctr">
              <a:buNone/>
            </a:pPr>
            <a:r>
              <a:rPr sz="2400">
                <a:solidFill>
                  <a:srgbClr val="FFFFFF"/>
                </a:solidFill>
                <a:latin typeface="Georgia"/>
                <a:ea typeface="Georgia"/>
                <a:cs typeface="Georgia"/>
              </a:rPr>
              <a:t>He took counsel with his princes and his mighty men to stop the waters of the fountains which were without the city: and they did help him.</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32:4  |  2 Chronicles 32:4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於是有許多人聚集，塞了一切泉源，並通流國中的小河，說：「亞述王來，為何讓他得着許多水呢？」</a:t>
            </a:r>
          </a:p>
          <a:p xmlns:a="http://schemas.openxmlformats.org/drawingml/2006/main">
            <a:pPr algn="ctr">
              <a:buNone/>
            </a:pPr>
            <a:r>
              <a:rPr sz="2100">
                <a:solidFill>
                  <a:srgbClr val="FFFFFF"/>
                </a:solidFill>
                <a:latin typeface="Georgia"/>
                <a:ea typeface="Georgia"/>
                <a:cs typeface="Georgia"/>
              </a:rPr>
              <a:t>So there was gathered much people together, who stopped all the fountains, and the brook that ran through the midst of the land, saying, Why should the kings of Assyria come, and find much water?</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32:5  |  2 Chronicles 32:5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希西家力圖自強，就修築所有拆毀的城牆，高與城樓相齊；在城外又築一城，堅固大衛城的米羅，製造了許多軍器、盾牌；</a:t>
            </a:r>
          </a:p>
          <a:p xmlns:a="http://schemas.openxmlformats.org/drawingml/2006/main">
            <a:pPr algn="ctr">
              <a:buNone/>
            </a:pPr>
            <a:r>
              <a:rPr sz="2100">
                <a:solidFill>
                  <a:srgbClr val="FFFFFF"/>
                </a:solidFill>
                <a:latin typeface="Georgia"/>
                <a:ea typeface="Georgia"/>
                <a:cs typeface="Georgia"/>
              </a:rPr>
              <a:t>Also he strengthened himself, and built up all the wall that was broken, and raised it up to the towers, and another wall without, and repaired Millo in the city of David, and made darts and shields in abundance.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32:6  |  2 Chronicles 32:6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設立軍長管理百姓，將他們招聚在城門的寬闊處，用話勉勵他們，說：</a:t>
            </a:r>
          </a:p>
          <a:p xmlns:a="http://schemas.openxmlformats.org/drawingml/2006/main">
            <a:pPr algn="ctr">
              <a:buNone/>
            </a:pPr>
            <a:r>
              <a:rPr sz="2100">
                <a:solidFill>
                  <a:srgbClr val="FFFFFF"/>
                </a:solidFill>
                <a:latin typeface="Georgia"/>
                <a:ea typeface="Georgia"/>
                <a:cs typeface="Georgia"/>
              </a:rPr>
              <a:t>And he set captains of war over the people, and gathered them together to him in the street of the gate of the city, and spake comfortably to them, saying,</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32:7  |  2 Chronicles 32:7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「你們當剛強壯膽，不要因亞述王和跟隨他的大軍恐懼、驚慌；因為與我們同在的，比與他們同在的更大。</a:t>
            </a:r>
          </a:p>
          <a:p xmlns:a="http://schemas.openxmlformats.org/drawingml/2006/main">
            <a:pPr algn="ctr">
              <a:buNone/>
            </a:pPr>
            <a:r>
              <a:rPr sz="2100">
                <a:solidFill>
                  <a:srgbClr val="FFFFFF"/>
                </a:solidFill>
                <a:latin typeface="Georgia"/>
                <a:ea typeface="Georgia"/>
                <a:cs typeface="Georgia"/>
              </a:rPr>
              <a:t>Be strong and courageous, be not afraid nor dismayed for the king of Assyria, nor for all the multitude that is with him: for there be more with us than with him: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32:8  |  2 Chronicles 32:8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與他們同在的是肉臂，與我們同在的是耶和華－我們的神，他必幫助我們，為我們爭戰。」百姓就靠猶大王希西家的話，安然無懼了。</a:t>
            </a:r>
          </a:p>
          <a:p xmlns:a="http://schemas.openxmlformats.org/drawingml/2006/main">
            <a:pPr algn="ctr">
              <a:buNone/>
            </a:pPr>
            <a:r>
              <a:rPr sz="2100">
                <a:solidFill>
                  <a:srgbClr val="FFFFFF"/>
                </a:solidFill>
                <a:latin typeface="Georgia"/>
                <a:ea typeface="Georgia"/>
                <a:cs typeface="Georgia"/>
              </a:rPr>
              <a:t>With him is an arm of flesh; but with us is the LORD our God to help us, and to fight our battles. And the people rested themselves upon the words of Hezekiah king of Judah.</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32:9  |  2 Chronicles 32:9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此後，亞述王西拿基立和他的全軍攻打拉吉，就差遣臣僕到耶路撒冷見猶大王希西家和一切在耶路撒冷的猶大人，說：</a:t>
            </a:r>
          </a:p>
          <a:p xmlns:a="http://schemas.openxmlformats.org/drawingml/2006/main">
            <a:pPr algn="ctr">
              <a:buNone/>
            </a:pPr>
            <a:r>
              <a:rPr sz="1800">
                <a:solidFill>
                  <a:srgbClr val="FFFFFF"/>
                </a:solidFill>
                <a:latin typeface="Georgia"/>
                <a:ea typeface="Georgia"/>
                <a:cs typeface="Georgia"/>
              </a:rPr>
              <a:t>After this did Sennacherib king of Assyria send his servants to Jerusalem, (but he himself laid siege against Lachish, and all his power with him,) unto Hezekiah king of Judah, and unto all Judah that were at Jerusalem, saying,</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32:10  |  2 Chronicles 32:10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「亞述王西拿基立如此說：『你們倚靠甚麼，還在耶路撒冷受困呢？</a:t>
            </a:r>
          </a:p>
          <a:p xmlns:a="http://schemas.openxmlformats.org/drawingml/2006/main">
            <a:pPr algn="ctr">
              <a:buNone/>
            </a:pPr>
            <a:r>
              <a:rPr sz="2400">
                <a:solidFill>
                  <a:srgbClr val="FFFFFF"/>
                </a:solidFill>
                <a:latin typeface="Georgia"/>
                <a:ea typeface="Georgia"/>
                <a:cs typeface="Georgia"/>
              </a:rPr>
              <a:t>Thus saith Sennacherib king of Assyria, Whereon do ye trust, that ye abide in the siege in Jerusalem?</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32:11  |  2 Chronicles 32:11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希西家對你們說「耶和華－我們的神必救我們脫離亞述王的手」，這不是誘惑你們，使你們受飢渴而死嗎？</a:t>
            </a:r>
          </a:p>
          <a:p xmlns:a="http://schemas.openxmlformats.org/drawingml/2006/main">
            <a:pPr algn="ctr">
              <a:buNone/>
            </a:pPr>
            <a:r>
              <a:rPr sz="2100">
                <a:solidFill>
                  <a:srgbClr val="FFFFFF"/>
                </a:solidFill>
                <a:latin typeface="Georgia"/>
                <a:ea typeface="Georgia"/>
                <a:cs typeface="Georgia"/>
              </a:rPr>
              <a:t>Doth not Hezekiah persuade you to give over yourselves to die by famine and by thirst, saying, The LORD our God shall deliver us out of the hand of the king of Assyria?</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32:12  |  2 Chronicles 32:12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這希西家豈不是廢去耶和華的邱壇和祭壇，吩咐猶大與耶路撒冷的人說「你們當在一個壇前敬拜，在其上燒香」嗎？</a:t>
            </a:r>
          </a:p>
          <a:p xmlns:a="http://schemas.openxmlformats.org/drawingml/2006/main">
            <a:pPr algn="ctr">
              <a:buNone/>
            </a:pPr>
            <a:r>
              <a:rPr sz="2100">
                <a:solidFill>
                  <a:srgbClr val="FFFFFF"/>
                </a:solidFill>
                <a:latin typeface="Georgia"/>
                <a:ea typeface="Georgia"/>
                <a:cs typeface="Georgia"/>
              </a:rPr>
              <a:t>Hath not the same Hezekiah taken away his high places and his altars, and commanded Judah and Jerusalem, saying, Ye shall worship before one altar, and burn incense upon it?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32:13  |  2 Chronicles 32:13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我與我列祖向列邦所行的，你們豈不知道嗎？列邦的神何嘗能救自己的國脫離我手呢？</a:t>
            </a:r>
          </a:p>
          <a:p xmlns:a="http://schemas.openxmlformats.org/drawingml/2006/main">
            <a:pPr algn="ctr">
              <a:buNone/>
            </a:pPr>
            <a:r>
              <a:rPr sz="2100">
                <a:solidFill>
                  <a:srgbClr val="FFFFFF"/>
                </a:solidFill>
                <a:latin typeface="Georgia"/>
                <a:ea typeface="Georgia"/>
                <a:cs typeface="Georgia"/>
              </a:rPr>
              <a:t>Know ye not what I and my fathers have done unto all the people of other lands? were the gods of the nations of those lands any ways able to deliver their lands out of mine hand?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32:14  |  2 Chronicles 32:14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我列祖所滅的國，那些神中誰能救自己的民脫離我手呢？難道你們的神能救你們脫離我手嗎？</a:t>
            </a:r>
          </a:p>
          <a:p xmlns:a="http://schemas.openxmlformats.org/drawingml/2006/main">
            <a:pPr algn="ctr">
              <a:buNone/>
            </a:pPr>
            <a:r>
              <a:rPr sz="2100">
                <a:solidFill>
                  <a:srgbClr val="FFFFFF"/>
                </a:solidFill>
                <a:latin typeface="Georgia"/>
                <a:ea typeface="Georgia"/>
                <a:cs typeface="Georgia"/>
              </a:rPr>
              <a:t>Who was there among all the gods of those nations that my fathers utterly destroyed, that could deliver his people out of mine hand, that your God should be able to deliver you out of mine hand?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32:15  |  2 Chronicles 32:15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所以你們不要叫希西家這樣欺哄誘惑你們，也不要信他；因為沒有一國一邦的神能救自己的民脫離我手和我列祖的手，何況你們的神更不能救你們脫離我的手。』」</a:t>
            </a:r>
          </a:p>
          <a:p xmlns:a="http://schemas.openxmlformats.org/drawingml/2006/main">
            <a:pPr algn="ctr">
              <a:buNone/>
            </a:pPr>
            <a:r>
              <a:rPr sz="1800">
                <a:solidFill>
                  <a:srgbClr val="FFFFFF"/>
                </a:solidFill>
                <a:latin typeface="Georgia"/>
                <a:ea typeface="Georgia"/>
                <a:cs typeface="Georgia"/>
              </a:rPr>
              <a:t>Now therefore let not Hezekiah deceive you, nor persuade you on this manner, neither yet believe him: for no god of any nation or kingdom was able to deliver his people out of mine hand, and out of the hand of my fathers: how much less shall your God deliver you out of mine hand?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32:16  |  2 Chronicles 32:16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西拿基立的臣僕還有別的話毀謗耶和華神和他僕人希西家。</a:t>
            </a:r>
          </a:p>
          <a:p xmlns:a="http://schemas.openxmlformats.org/drawingml/2006/main">
            <a:pPr algn="ctr">
              <a:buNone/>
            </a:pPr>
            <a:r>
              <a:rPr sz="2400">
                <a:solidFill>
                  <a:srgbClr val="FFFFFF"/>
                </a:solidFill>
                <a:latin typeface="Georgia"/>
                <a:ea typeface="Georgia"/>
                <a:cs typeface="Georgia"/>
              </a:rPr>
              <a:t>And his servants spake yet more against the LORD God, and against his servant Hezekiah.</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32:17  |  2 Chronicles 32:17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西拿基立也寫信毀謗耶和華－以色列的神說：「列邦的神既不能救他的民脫離我手，希西家的神也不能救他的民脫離我手了。」</a:t>
            </a:r>
          </a:p>
          <a:p xmlns:a="http://schemas.openxmlformats.org/drawingml/2006/main">
            <a:pPr algn="ctr">
              <a:buNone/>
            </a:pPr>
            <a:r>
              <a:rPr sz="1800">
                <a:solidFill>
                  <a:srgbClr val="FFFFFF"/>
                </a:solidFill>
                <a:latin typeface="Georgia"/>
                <a:ea typeface="Georgia"/>
                <a:cs typeface="Georgia"/>
              </a:rPr>
              <a:t>He wrote also letters to rail on the LORD God of Israel, and to speak against him, saying, As the gods of the nations of other lands have not delivered their people out of mine hand, so shall not the God of Hezekiah deliver his people out of mine hand.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32:18  |  2 Chronicles 32:18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亞述王的臣僕用猶大言語向耶路撒冷城上的民大聲呼叫，要驚嚇他們，擾亂他們，以便取城。</a:t>
            </a:r>
          </a:p>
          <a:p xmlns:a="http://schemas.openxmlformats.org/drawingml/2006/main">
            <a:pPr algn="ctr">
              <a:buNone/>
            </a:pPr>
            <a:r>
              <a:rPr sz="2100">
                <a:solidFill>
                  <a:srgbClr val="FFFFFF"/>
                </a:solidFill>
                <a:latin typeface="Georgia"/>
                <a:ea typeface="Georgia"/>
                <a:cs typeface="Georgia"/>
              </a:rPr>
              <a:t>Then they cried with a loud voice in the Jews’ speech unto the people of Jerusalem that were on the wall, to affright them, and to trouble them; that they might take the city.</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32:19  |  2 Chronicles 32:19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他們論耶路撒冷的神，如同論世上人手所造的神一樣。</a:t>
            </a:r>
          </a:p>
          <a:p xmlns:a="http://schemas.openxmlformats.org/drawingml/2006/main">
            <a:pPr algn="ctr">
              <a:buNone/>
            </a:pPr>
            <a:r>
              <a:rPr sz="2400">
                <a:solidFill>
                  <a:srgbClr val="FFFFFF"/>
                </a:solidFill>
                <a:latin typeface="Georgia"/>
                <a:ea typeface="Georgia"/>
                <a:cs typeface="Georgia"/>
              </a:rPr>
              <a:t>And they spake against the God of Jerusalem, as against the gods of the people of the earth, which were the work of the hands of man.</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32:20  |  2 Chronicles 32:20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希西家王和亞摩斯的兒子先知以賽亞因此禱告，向天呼求。</a:t>
            </a:r>
          </a:p>
          <a:p xmlns:a="http://schemas.openxmlformats.org/drawingml/2006/main">
            <a:pPr algn="ctr">
              <a:buNone/>
            </a:pPr>
            <a:r>
              <a:rPr sz="2400">
                <a:solidFill>
                  <a:srgbClr val="FFFFFF"/>
                </a:solidFill>
                <a:latin typeface="Georgia"/>
                <a:ea typeface="Georgia"/>
                <a:cs typeface="Georgia"/>
              </a:rPr>
              <a:t>And for this cause Hezekiah the king, and the prophet Isaiah the son of Amoz, prayed and cried to heaven.</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32:21  |  2 Chronicles 32:21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耶和華就差遣一個使者進入亞述王營中，把所有大能的勇士和官長、將帥盡都滅了。亞述王滿面含羞地回到本國，進了他神的廟中，有他親生的[兒子]在那裏用刀殺了他。</a:t>
            </a:r>
          </a:p>
          <a:p xmlns:a="http://schemas.openxmlformats.org/drawingml/2006/main">
            <a:pPr algn="ctr">
              <a:buNone/>
            </a:pPr>
            <a:r>
              <a:rPr sz="1800">
                <a:solidFill>
                  <a:srgbClr val="FFFFFF"/>
                </a:solidFill>
                <a:latin typeface="Georgia"/>
                <a:ea typeface="Georgia"/>
                <a:cs typeface="Georgia"/>
              </a:rPr>
              <a:t>And the LORD sent an angel, which cut off all the mighty men of valour, and the leaders and captains in the camp of the king of Assyria. So he returned with shame of face to his own land. And when he was come into the house of his god, they that came forth of his own bowels slew him there with the sword.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32:22  |  2 Chronicles 32:22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這樣，耶和華救希西家和耶路撒冷的居民脫離亞述王西拿基立的手，也脫離一切[仇敵]的手，又賜他們四境平安。</a:t>
            </a:r>
          </a:p>
          <a:p xmlns:a="http://schemas.openxmlformats.org/drawingml/2006/main">
            <a:pPr algn="ctr">
              <a:buNone/>
            </a:pPr>
            <a:r>
              <a:rPr sz="2100">
                <a:solidFill>
                  <a:srgbClr val="FFFFFF"/>
                </a:solidFill>
                <a:latin typeface="Georgia"/>
                <a:ea typeface="Georgia"/>
                <a:cs typeface="Georgia"/>
              </a:rPr>
              <a:t>Thus the LORD saved Hezekiah and the inhabitants of Jerusalem from the hand of Sennacherib the king of Assyria, and from the hand of all other, and guided them on every side.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32:23  |  2 Chronicles 32:23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有許多人到耶路撒冷，將供物獻與耶和華，又將寶物送給猶大王希西家。此後，希西家在列邦人的眼中看為尊大。</a:t>
            </a:r>
          </a:p>
          <a:p xmlns:a="http://schemas.openxmlformats.org/drawingml/2006/main">
            <a:pPr algn="ctr">
              <a:buNone/>
            </a:pPr>
            <a:r>
              <a:rPr sz="2100">
                <a:solidFill>
                  <a:srgbClr val="FFFFFF"/>
                </a:solidFill>
                <a:latin typeface="Georgia"/>
                <a:ea typeface="Georgia"/>
                <a:cs typeface="Georgia"/>
              </a:rPr>
              <a:t>And many brought gifts unto the LORD to Jerusalem, and presents to Hezekiah king of Judah: so that he was magnified in the sight of all nations from thenceforth.</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32:24  |  2 Chronicles 32:24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那時希西家病得要死，就禱告耶和華，耶和華應允他，賜他一個兆頭。</a:t>
            </a:r>
          </a:p>
          <a:p xmlns:a="http://schemas.openxmlformats.org/drawingml/2006/main">
            <a:pPr algn="ctr">
              <a:buNone/>
            </a:pPr>
            <a:r>
              <a:rPr sz="2400">
                <a:solidFill>
                  <a:srgbClr val="FFFFFF"/>
                </a:solidFill>
                <a:latin typeface="Georgia"/>
                <a:ea typeface="Georgia"/>
                <a:cs typeface="Georgia"/>
              </a:rPr>
              <a:t>In those days Hezekiah was sick to the death, and prayed unto the LORD: and he spake unto him, and he gave him a sign.</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32:25  |  2 Chronicles 32:25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希西家卻沒有照他所蒙的恩報答[耶和華]；因他心裏驕傲，所以忿怒要臨到他和猶大並耶路撒冷。</a:t>
            </a:r>
          </a:p>
          <a:p xmlns:a="http://schemas.openxmlformats.org/drawingml/2006/main">
            <a:pPr algn="ctr">
              <a:buNone/>
            </a:pPr>
            <a:r>
              <a:rPr sz="2100">
                <a:solidFill>
                  <a:srgbClr val="FFFFFF"/>
                </a:solidFill>
                <a:latin typeface="Georgia"/>
                <a:ea typeface="Georgia"/>
                <a:cs typeface="Georgia"/>
              </a:rPr>
              <a:t>But Hezekiah rendered not again according to the benefit done unto him; for his heart was lifted up: therefore there was wrath upon him, and upon Judah and Jerusalem.</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32:26  |  2 Chronicles 32:26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但希西家和耶路撒冷的居民覺得心裏驕傲，就一同自卑，以致耶和華的忿怒在希西家的日子沒有臨到他們。</a:t>
            </a:r>
          </a:p>
          <a:p xmlns:a="http://schemas.openxmlformats.org/drawingml/2006/main">
            <a:pPr algn="ctr">
              <a:buNone/>
            </a:pPr>
            <a:r>
              <a:rPr sz="2100">
                <a:solidFill>
                  <a:srgbClr val="FFFFFF"/>
                </a:solidFill>
                <a:latin typeface="Georgia"/>
                <a:ea typeface="Georgia"/>
                <a:cs typeface="Georgia"/>
              </a:rPr>
              <a:t>Notwithstanding Hezekiah humbled himself for the pride of his heart, both he and the inhabitants of Jerusalem, so that the wrath of the LORD came not upon them in the days of Hezekiah.</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32:27  |  2 Chronicles 32:27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希西家大有尊榮資財，建造府庫，收藏金銀、寶石、香料、盾牌，和各樣的寶器，</a:t>
            </a:r>
          </a:p>
          <a:p xmlns:a="http://schemas.openxmlformats.org/drawingml/2006/main">
            <a:pPr algn="ctr">
              <a:buNone/>
            </a:pPr>
            <a:r>
              <a:rPr sz="2100">
                <a:solidFill>
                  <a:srgbClr val="FFFFFF"/>
                </a:solidFill>
                <a:latin typeface="Georgia"/>
                <a:ea typeface="Georgia"/>
                <a:cs typeface="Georgia"/>
              </a:rPr>
              <a:t>And Hezekiah had exceeding much riches and honour: and he made himself treasuries for silver, and for gold, and for precious stones, and for spices, and for shields, and for all manner of pleasant jewels;</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32:28  |  2 Chronicles 32:28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又建造倉房，收藏五穀、新酒，和油，又為各類牲畜蓋棚立圈；</a:t>
            </a:r>
          </a:p>
          <a:p xmlns:a="http://schemas.openxmlformats.org/drawingml/2006/main">
            <a:pPr algn="ctr">
              <a:buNone/>
            </a:pPr>
            <a:r>
              <a:rPr sz="2400">
                <a:solidFill>
                  <a:srgbClr val="FFFFFF"/>
                </a:solidFill>
                <a:latin typeface="Georgia"/>
                <a:ea typeface="Georgia"/>
                <a:cs typeface="Georgia"/>
              </a:rPr>
              <a:t>Storehouses also for the increase of corn, and wine, and oil; and stalls for all manner of beasts, and cotes for flocks.</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32:29  |  2 Chronicles 32:29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並且建立城邑，還有許多的羊群牛群，因為神賜他極多的財產。</a:t>
            </a:r>
          </a:p>
          <a:p xmlns:a="http://schemas.openxmlformats.org/drawingml/2006/main">
            <a:pPr algn="ctr">
              <a:buNone/>
            </a:pPr>
            <a:r>
              <a:rPr sz="2400">
                <a:solidFill>
                  <a:srgbClr val="FFFFFF"/>
                </a:solidFill>
                <a:latin typeface="Georgia"/>
                <a:ea typeface="Georgia"/>
                <a:cs typeface="Georgia"/>
              </a:rPr>
              <a:t>Moreover he provided him cities, and possessions of flocks and herds in abundance: for God had given him substance very much.</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32:30  |  2 Chronicles 32:30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這希西家也塞住基訓的上源，引水直下，流在大衛城的西邊。希西家所行的事盡都亨通。</a:t>
            </a:r>
          </a:p>
          <a:p xmlns:a="http://schemas.openxmlformats.org/drawingml/2006/main">
            <a:pPr algn="ctr">
              <a:buNone/>
            </a:pPr>
            <a:r>
              <a:rPr sz="2100">
                <a:solidFill>
                  <a:srgbClr val="FFFFFF"/>
                </a:solidFill>
                <a:latin typeface="Georgia"/>
                <a:ea typeface="Georgia"/>
                <a:cs typeface="Georgia"/>
              </a:rPr>
              <a:t>This same Hezekiah also stopped the upper watercourse of Gihon, and brought it straight down to the west side of the city of David. And Hezekiah prospered in all his works.</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32:31  |  2 Chronicles 32:31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惟有一件事，就是巴比倫王差遣使者來見希西家，訪問國中所現的奇事；這件事神離開他，要試驗他，好知道他心內如何。</a:t>
            </a:r>
          </a:p>
          <a:p xmlns:a="http://schemas.openxmlformats.org/drawingml/2006/main">
            <a:pPr algn="ctr">
              <a:buNone/>
            </a:pPr>
            <a:r>
              <a:rPr sz="2100">
                <a:solidFill>
                  <a:srgbClr val="FFFFFF"/>
                </a:solidFill>
                <a:latin typeface="Georgia"/>
                <a:ea typeface="Georgia"/>
                <a:cs typeface="Georgia"/>
              </a:rPr>
              <a:t>Howbeit in the business of the ambassadors of the princes of Babylon, who sent unto him to enquire of the wonder that was done in the land, God left him, to try him, that he might know all that was in his heart.</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32:32  |  2 Chronicles 32:32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希西家其餘的事和他的善行都寫在亞摩斯的兒子先知以賽亞的默示書上和猶大、以色列的諸王記上。</a:t>
            </a:r>
          </a:p>
          <a:p xmlns:a="http://schemas.openxmlformats.org/drawingml/2006/main">
            <a:pPr algn="ctr">
              <a:buNone/>
            </a:pPr>
            <a:r>
              <a:rPr sz="2100">
                <a:solidFill>
                  <a:srgbClr val="FFFFFF"/>
                </a:solidFill>
                <a:latin typeface="Georgia"/>
                <a:ea typeface="Georgia"/>
                <a:cs typeface="Georgia"/>
              </a:rPr>
              <a:t>Now the rest of the acts of Hezekiah, and his goodness, behold, they are written in the vision of Isaiah the prophet, the son of Amoz, and in the book of the kings of Judah and Israel.</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32:33  |  2 Chronicles 32:33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希西家與他列祖同睡，葬在大衛子孫的高陵上。他死的時候，猶大人和耶路撒冷的居民都尊敬他。他兒子瑪拿西接續他作王。</a:t>
            </a:r>
          </a:p>
          <a:p xmlns:a="http://schemas.openxmlformats.org/drawingml/2006/main">
            <a:pPr algn="ctr">
              <a:buNone/>
            </a:pPr>
            <a:r>
              <a:rPr sz="1800">
                <a:solidFill>
                  <a:srgbClr val="FFFFFF"/>
                </a:solidFill>
                <a:latin typeface="Georgia"/>
                <a:ea typeface="Georgia"/>
                <a:cs typeface="Georgia"/>
              </a:rPr>
              <a:t>And Hezekiah slept with his fathers, and they buried him in the chiefest of the sepulchres of the sons of David: and all Judah and the inhabitants of Jerusalem did him honour at his death. And Manasseh his son reigned in his stead.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2026-08-30T04:15:02.0400000Z</dcterms:created>
  <dcterms:modified xsi:type="dcterms:W3CDTF">2026-08-30T04:15:02.0400000Z</dcterms:modified>
</coreProperties>
</file>