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bf420be1bb43c0" /><Relationship Type="http://schemas.openxmlformats.org/officeDocument/2006/relationships/extended-properties" Target="/docProps/app.xml" Id="Rbb039c8be2604bb9" /><Relationship Type="http://schemas.openxmlformats.org/officeDocument/2006/relationships/officeDocument" Target="/ppt/presentation.xml" Id="Rc91613f8cc564b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23f6ee11241f7"/>
  </p:sldMasterIdLst>
  <p:notesMasterIdLst>
    <p:notesMasterId xmlns:r="http://schemas.openxmlformats.org/officeDocument/2006/relationships" r:id="R2de71df342784872"/>
  </p:notesMasterIdLst>
  <p:sldIdLst>
    <p:sldId xmlns:r="http://schemas.openxmlformats.org/officeDocument/2006/relationships" id="256" r:id="Ra5577b4077204ac5"/>
    <p:sldId xmlns:r="http://schemas.openxmlformats.org/officeDocument/2006/relationships" id="257" r:id="R98a77dd94a394579"/>
    <p:sldId xmlns:r="http://schemas.openxmlformats.org/officeDocument/2006/relationships" id="258" r:id="R20434a38dcb347eb"/>
    <p:sldId xmlns:r="http://schemas.openxmlformats.org/officeDocument/2006/relationships" id="259" r:id="Racff183021b947b1"/>
    <p:sldId xmlns:r="http://schemas.openxmlformats.org/officeDocument/2006/relationships" id="260" r:id="Rc2cb35b7a26c4541"/>
    <p:sldId xmlns:r="http://schemas.openxmlformats.org/officeDocument/2006/relationships" id="261" r:id="Ra0e0da7dbb8e4e33"/>
    <p:sldId xmlns:r="http://schemas.openxmlformats.org/officeDocument/2006/relationships" id="262" r:id="Rc989e06c84cb4041"/>
    <p:sldId xmlns:r="http://schemas.openxmlformats.org/officeDocument/2006/relationships" id="263" r:id="Rb8fb0341fb9642b0"/>
    <p:sldId xmlns:r="http://schemas.openxmlformats.org/officeDocument/2006/relationships" id="264" r:id="R62dcd88050a242ad"/>
    <p:sldId xmlns:r="http://schemas.openxmlformats.org/officeDocument/2006/relationships" id="265" r:id="R3c6c621e02484668"/>
    <p:sldId xmlns:r="http://schemas.openxmlformats.org/officeDocument/2006/relationships" id="266" r:id="Rb0f23c54ba0041b3"/>
    <p:sldId xmlns:r="http://schemas.openxmlformats.org/officeDocument/2006/relationships" id="267" r:id="R4b19a673cc1b4da7"/>
    <p:sldId xmlns:r="http://schemas.openxmlformats.org/officeDocument/2006/relationships" id="268" r:id="Rb5c542448c4e4e28"/>
    <p:sldId xmlns:r="http://schemas.openxmlformats.org/officeDocument/2006/relationships" id="269" r:id="Rf5249edec41646d4"/>
    <p:sldId xmlns:r="http://schemas.openxmlformats.org/officeDocument/2006/relationships" id="270" r:id="R8b466e37aa3b4d1b"/>
    <p:sldId xmlns:r="http://schemas.openxmlformats.org/officeDocument/2006/relationships" id="271" r:id="R40c100be4ad24d51"/>
    <p:sldId xmlns:r="http://schemas.openxmlformats.org/officeDocument/2006/relationships" id="272" r:id="Rb26c558731fa49f5"/>
    <p:sldId xmlns:r="http://schemas.openxmlformats.org/officeDocument/2006/relationships" id="273" r:id="Rd31ce33d3fb8469f"/>
    <p:sldId xmlns:r="http://schemas.openxmlformats.org/officeDocument/2006/relationships" id="274" r:id="R4ddd9abbd46d4904"/>
    <p:sldId xmlns:r="http://schemas.openxmlformats.org/officeDocument/2006/relationships" id="275" r:id="R46837182cf554fcb"/>
    <p:sldId xmlns:r="http://schemas.openxmlformats.org/officeDocument/2006/relationships" id="276" r:id="Rb45470fe722544a4"/>
    <p:sldId xmlns:r="http://schemas.openxmlformats.org/officeDocument/2006/relationships" id="277" r:id="R4cf4673b32f14610"/>
    <p:sldId xmlns:r="http://schemas.openxmlformats.org/officeDocument/2006/relationships" id="278" r:id="Rcf9ce3962c9d48ac"/>
    <p:sldId xmlns:r="http://schemas.openxmlformats.org/officeDocument/2006/relationships" id="279" r:id="R7417e080bf5f4a34"/>
    <p:sldId xmlns:r="http://schemas.openxmlformats.org/officeDocument/2006/relationships" id="280" r:id="R4d28263fadb046dd"/>
    <p:sldId xmlns:r="http://schemas.openxmlformats.org/officeDocument/2006/relationships" id="281" r:id="Re09ab5991ec14509"/>
    <p:sldId xmlns:r="http://schemas.openxmlformats.org/officeDocument/2006/relationships" id="282" r:id="R770b07a7fb0a4833"/>
    <p:sldId xmlns:r="http://schemas.openxmlformats.org/officeDocument/2006/relationships" id="283" r:id="Re52f6290c6dc41e9"/>
    <p:sldId xmlns:r="http://schemas.openxmlformats.org/officeDocument/2006/relationships" id="284" r:id="R6b5626d8e6bc447e"/>
    <p:sldId xmlns:r="http://schemas.openxmlformats.org/officeDocument/2006/relationships" id="285" r:id="R763fea372ca94c55"/>
    <p:sldId xmlns:r="http://schemas.openxmlformats.org/officeDocument/2006/relationships" id="286" r:id="R6630ece4c87b4f86"/>
    <p:sldId xmlns:r="http://schemas.openxmlformats.org/officeDocument/2006/relationships" id="287" r:id="R75d62bd6437f48f6"/>
    <p:sldId xmlns:r="http://schemas.openxmlformats.org/officeDocument/2006/relationships" id="288" r:id="R950b59f411394c52"/>
    <p:sldId xmlns:r="http://schemas.openxmlformats.org/officeDocument/2006/relationships" id="289" r:id="Rdceec359b9dd4736"/>
    <p:sldId xmlns:r="http://schemas.openxmlformats.org/officeDocument/2006/relationships" id="290" r:id="R3ffeac4f52d14711"/>
    <p:sldId xmlns:r="http://schemas.openxmlformats.org/officeDocument/2006/relationships" id="291" r:id="R78d56cab89224f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bf64f27ded458c" /><Relationship Type="http://schemas.openxmlformats.org/officeDocument/2006/relationships/slideMaster" Target="/ppt/slideMasters/slideMaster1.xml" Id="Rf7623f6ee11241f7" /><Relationship Type="http://schemas.openxmlformats.org/officeDocument/2006/relationships/notesMaster" Target="/ppt/notesMasters/notesMaster1.xml" Id="R2de71df342784872" /><Relationship Type="http://schemas.openxmlformats.org/officeDocument/2006/relationships/presProps" Target="/ppt/presProps.xml" Id="R4d0da5f5f0db409f" /><Relationship Type="http://schemas.openxmlformats.org/officeDocument/2006/relationships/tableStyles" Target="/ppt/tableStyles.xml" Id="Rb28f8eda8c264b10" /><Relationship Type="http://schemas.openxmlformats.org/officeDocument/2006/relationships/slide" Target="/ppt/slides/slide1.xml" Id="Ra5577b4077204ac5" /><Relationship Type="http://schemas.openxmlformats.org/officeDocument/2006/relationships/slide" Target="/ppt/slides/slide2.xml" Id="R98a77dd94a394579" /><Relationship Type="http://schemas.openxmlformats.org/officeDocument/2006/relationships/slide" Target="/ppt/slides/slide3.xml" Id="R20434a38dcb347eb" /><Relationship Type="http://schemas.openxmlformats.org/officeDocument/2006/relationships/slide" Target="/ppt/slides/slide4.xml" Id="Racff183021b947b1" /><Relationship Type="http://schemas.openxmlformats.org/officeDocument/2006/relationships/slide" Target="/ppt/slides/slide5.xml" Id="Rc2cb35b7a26c4541" /><Relationship Type="http://schemas.openxmlformats.org/officeDocument/2006/relationships/slide" Target="/ppt/slides/slide6.xml" Id="Ra0e0da7dbb8e4e33" /><Relationship Type="http://schemas.openxmlformats.org/officeDocument/2006/relationships/slide" Target="/ppt/slides/slide7.xml" Id="Rc989e06c84cb4041" /><Relationship Type="http://schemas.openxmlformats.org/officeDocument/2006/relationships/slide" Target="/ppt/slides/slide8.xml" Id="Rb8fb0341fb9642b0" /><Relationship Type="http://schemas.openxmlformats.org/officeDocument/2006/relationships/slide" Target="/ppt/slides/slide9.xml" Id="R62dcd88050a242ad" /><Relationship Type="http://schemas.openxmlformats.org/officeDocument/2006/relationships/slide" Target="/ppt/slides/slide10.xml" Id="R3c6c621e02484668" /><Relationship Type="http://schemas.openxmlformats.org/officeDocument/2006/relationships/slide" Target="/ppt/slides/slide11.xml" Id="Rb0f23c54ba0041b3" /><Relationship Type="http://schemas.openxmlformats.org/officeDocument/2006/relationships/slide" Target="/ppt/slides/slide12.xml" Id="R4b19a673cc1b4da7" /><Relationship Type="http://schemas.openxmlformats.org/officeDocument/2006/relationships/slide" Target="/ppt/slides/slide13.xml" Id="Rb5c542448c4e4e28" /><Relationship Type="http://schemas.openxmlformats.org/officeDocument/2006/relationships/slide" Target="/ppt/slides/slide14.xml" Id="Rf5249edec41646d4" /><Relationship Type="http://schemas.openxmlformats.org/officeDocument/2006/relationships/slide" Target="/ppt/slides/slide15.xml" Id="R8b466e37aa3b4d1b" /><Relationship Type="http://schemas.openxmlformats.org/officeDocument/2006/relationships/slide" Target="/ppt/slides/slide16.xml" Id="R40c100be4ad24d51" /><Relationship Type="http://schemas.openxmlformats.org/officeDocument/2006/relationships/slide" Target="/ppt/slides/slide17.xml" Id="Rb26c558731fa49f5" /><Relationship Type="http://schemas.openxmlformats.org/officeDocument/2006/relationships/slide" Target="/ppt/slides/slide18.xml" Id="Rd31ce33d3fb8469f" /><Relationship Type="http://schemas.openxmlformats.org/officeDocument/2006/relationships/slide" Target="/ppt/slides/slide19.xml" Id="R4ddd9abbd46d4904" /><Relationship Type="http://schemas.openxmlformats.org/officeDocument/2006/relationships/slide" Target="/ppt/slides/slide20.xml" Id="R46837182cf554fcb" /><Relationship Type="http://schemas.openxmlformats.org/officeDocument/2006/relationships/slide" Target="/ppt/slides/slide21.xml" Id="Rb45470fe722544a4" /><Relationship Type="http://schemas.openxmlformats.org/officeDocument/2006/relationships/slide" Target="/ppt/slides/slide22.xml" Id="R4cf4673b32f14610" /><Relationship Type="http://schemas.openxmlformats.org/officeDocument/2006/relationships/slide" Target="/ppt/slides/slide23.xml" Id="Rcf9ce3962c9d48ac" /><Relationship Type="http://schemas.openxmlformats.org/officeDocument/2006/relationships/slide" Target="/ppt/slides/slide24.xml" Id="R7417e080bf5f4a34" /><Relationship Type="http://schemas.openxmlformats.org/officeDocument/2006/relationships/slide" Target="/ppt/slides/slide25.xml" Id="R4d28263fadb046dd" /><Relationship Type="http://schemas.openxmlformats.org/officeDocument/2006/relationships/slide" Target="/ppt/slides/slide26.xml" Id="Re09ab5991ec14509" /><Relationship Type="http://schemas.openxmlformats.org/officeDocument/2006/relationships/slide" Target="/ppt/slides/slide27.xml" Id="R770b07a7fb0a4833" /><Relationship Type="http://schemas.openxmlformats.org/officeDocument/2006/relationships/slide" Target="/ppt/slides/slide28.xml" Id="Re52f6290c6dc41e9" /><Relationship Type="http://schemas.openxmlformats.org/officeDocument/2006/relationships/slide" Target="/ppt/slides/slide29.xml" Id="R6b5626d8e6bc447e" /><Relationship Type="http://schemas.openxmlformats.org/officeDocument/2006/relationships/slide" Target="/ppt/slides/slide30.xml" Id="R763fea372ca94c55" /><Relationship Type="http://schemas.openxmlformats.org/officeDocument/2006/relationships/slide" Target="/ppt/slides/slide31.xml" Id="R6630ece4c87b4f86" /><Relationship Type="http://schemas.openxmlformats.org/officeDocument/2006/relationships/slide" Target="/ppt/slides/slide32.xml" Id="R75d62bd6437f48f6" /><Relationship Type="http://schemas.openxmlformats.org/officeDocument/2006/relationships/slide" Target="/ppt/slides/slide33.xml" Id="R950b59f411394c52" /><Relationship Type="http://schemas.openxmlformats.org/officeDocument/2006/relationships/slide" Target="/ppt/slides/slide34.xml" Id="Rdceec359b9dd4736" /><Relationship Type="http://schemas.openxmlformats.org/officeDocument/2006/relationships/slide" Target="/ppt/slides/slide35.xml" Id="R3ffeac4f52d14711" /><Relationship Type="http://schemas.openxmlformats.org/officeDocument/2006/relationships/slide" Target="/ppt/slides/slide36.xml" Id="R78d56cab89224f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c8eeb24cbb45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6182a104c04549" /><Relationship Type="http://schemas.openxmlformats.org/officeDocument/2006/relationships/notesMaster" Target="/ppt/notesMasters/notesMaster1.xml" Id="R68380bf2fbb342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703bb535434a0a" /><Relationship Type="http://schemas.openxmlformats.org/officeDocument/2006/relationships/notesMaster" Target="/ppt/notesMasters/notesMaster1.xml" Id="R24792f6cf4694f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bbe00326b54b2a" /><Relationship Type="http://schemas.openxmlformats.org/officeDocument/2006/relationships/notesMaster" Target="/ppt/notesMasters/notesMaster1.xml" Id="R17ecb9a8687141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e0219c8ebf4f0e" /><Relationship Type="http://schemas.openxmlformats.org/officeDocument/2006/relationships/notesMaster" Target="/ppt/notesMasters/notesMaster1.xml" Id="Reca4346827db4d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c63b23682b4ef7" /><Relationship Type="http://schemas.openxmlformats.org/officeDocument/2006/relationships/notesMaster" Target="/ppt/notesMasters/notesMaster1.xml" Id="Rbb8bc09efb514c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0447c57d474b1d" /><Relationship Type="http://schemas.openxmlformats.org/officeDocument/2006/relationships/notesMaster" Target="/ppt/notesMasters/notesMaster1.xml" Id="R1fc95eaa5d9045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8d548ef5d54cee" /><Relationship Type="http://schemas.openxmlformats.org/officeDocument/2006/relationships/notesMaster" Target="/ppt/notesMasters/notesMaster1.xml" Id="Rdb55670ff2a74f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ee9dad53e84476" /><Relationship Type="http://schemas.openxmlformats.org/officeDocument/2006/relationships/notesMaster" Target="/ppt/notesMasters/notesMaster1.xml" Id="R50cd705af4b542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c20303b40348e1" /><Relationship Type="http://schemas.openxmlformats.org/officeDocument/2006/relationships/notesMaster" Target="/ppt/notesMasters/notesMaster1.xml" Id="R0fcd5be6ca5043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621b254fd94c2d" /><Relationship Type="http://schemas.openxmlformats.org/officeDocument/2006/relationships/notesMaster" Target="/ppt/notesMasters/notesMaster1.xml" Id="R7a8d8d4364f547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595c079d6c4e50" /><Relationship Type="http://schemas.openxmlformats.org/officeDocument/2006/relationships/notesMaster" Target="/ppt/notesMasters/notesMaster1.xml" Id="R964eda7fa0b642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5e73d815834c36" /><Relationship Type="http://schemas.openxmlformats.org/officeDocument/2006/relationships/notesMaster" Target="/ppt/notesMasters/notesMaster1.xml" Id="R0a29a25ca3db42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1ddf9c5b6e4d10" /><Relationship Type="http://schemas.openxmlformats.org/officeDocument/2006/relationships/notesMaster" Target="/ppt/notesMasters/notesMaster1.xml" Id="R6a63f18ec89848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80ed93b11fa465b" /><Relationship Type="http://schemas.openxmlformats.org/officeDocument/2006/relationships/notesMaster" Target="/ppt/notesMasters/notesMaster1.xml" Id="Rdbeeabb79533479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663cdf2539e4a04" /><Relationship Type="http://schemas.openxmlformats.org/officeDocument/2006/relationships/notesMaster" Target="/ppt/notesMasters/notesMaster1.xml" Id="Rf21ceb88a7ce41b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28cf5bd46104cb0" /><Relationship Type="http://schemas.openxmlformats.org/officeDocument/2006/relationships/notesMaster" Target="/ppt/notesMasters/notesMaster1.xml" Id="R45b84bf32e0e43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8a4025c7c184eee" /><Relationship Type="http://schemas.openxmlformats.org/officeDocument/2006/relationships/notesMaster" Target="/ppt/notesMasters/notesMaster1.xml" Id="R930b83a1de2443e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737d6759b604b18" /><Relationship Type="http://schemas.openxmlformats.org/officeDocument/2006/relationships/notesMaster" Target="/ppt/notesMasters/notesMaster1.xml" Id="R16a1ea7de9794d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366db7a09be4b8b" /><Relationship Type="http://schemas.openxmlformats.org/officeDocument/2006/relationships/notesMaster" Target="/ppt/notesMasters/notesMaster1.xml" Id="R20ae49e00e0545d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009f1e9869d4d0a" /><Relationship Type="http://schemas.openxmlformats.org/officeDocument/2006/relationships/notesMaster" Target="/ppt/notesMasters/notesMaster1.xml" Id="R4bf7404a2c53442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b35bf468ec4f4d" /><Relationship Type="http://schemas.openxmlformats.org/officeDocument/2006/relationships/notesMaster" Target="/ppt/notesMasters/notesMaster1.xml" Id="R719b810f625d496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14d847e37e64c03" /><Relationship Type="http://schemas.openxmlformats.org/officeDocument/2006/relationships/notesMaster" Target="/ppt/notesMasters/notesMaster1.xml" Id="R182dc0eea69d4a3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26ab4a451ba4c32" /><Relationship Type="http://schemas.openxmlformats.org/officeDocument/2006/relationships/notesMaster" Target="/ppt/notesMasters/notesMaster1.xml" Id="Rad32cb6160f648f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63eb00c46ae49db" /><Relationship Type="http://schemas.openxmlformats.org/officeDocument/2006/relationships/notesMaster" Target="/ppt/notesMasters/notesMaster1.xml" Id="Rffedaa5b641c4c4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36d80564ee848c8" /><Relationship Type="http://schemas.openxmlformats.org/officeDocument/2006/relationships/notesMaster" Target="/ppt/notesMasters/notesMaster1.xml" Id="R2c45a1977509452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ebd33d2abe44a22" /><Relationship Type="http://schemas.openxmlformats.org/officeDocument/2006/relationships/notesMaster" Target="/ppt/notesMasters/notesMaster1.xml" Id="Re1424c4e272043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fdcc13551bb4e4c" /><Relationship Type="http://schemas.openxmlformats.org/officeDocument/2006/relationships/notesMaster" Target="/ppt/notesMasters/notesMaster1.xml" Id="Re5ae05d50fa34cc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933e7028608411d" /><Relationship Type="http://schemas.openxmlformats.org/officeDocument/2006/relationships/notesMaster" Target="/ppt/notesMasters/notesMaster1.xml" Id="R261890c16989475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8b5015efd594af1" /><Relationship Type="http://schemas.openxmlformats.org/officeDocument/2006/relationships/notesMaster" Target="/ppt/notesMasters/notesMaster1.xml" Id="Ra1d83e137a3a43b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9c3d62c728c473e" /><Relationship Type="http://schemas.openxmlformats.org/officeDocument/2006/relationships/notesMaster" Target="/ppt/notesMasters/notesMaster1.xml" Id="R2d4c838c830b494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ac133c728034d83" /><Relationship Type="http://schemas.openxmlformats.org/officeDocument/2006/relationships/notesMaster" Target="/ppt/notesMasters/notesMaster1.xml" Id="R8b6900b4c2964a9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a30ede99fd744a8" /><Relationship Type="http://schemas.openxmlformats.org/officeDocument/2006/relationships/notesMaster" Target="/ppt/notesMasters/notesMaster1.xml" Id="Rd8f1104c7aaa45f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0ae12ac7f1c45ac" /><Relationship Type="http://schemas.openxmlformats.org/officeDocument/2006/relationships/notesMaster" Target="/ppt/notesMasters/notesMaster1.xml" Id="Rc52cd2f79cf54f6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21eb20bd23d4a2e" /><Relationship Type="http://schemas.openxmlformats.org/officeDocument/2006/relationships/notesMaster" Target="/ppt/notesMasters/notesMaster1.xml" Id="R7877b6adb8984c9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635567d009a4f50" /><Relationship Type="http://schemas.openxmlformats.org/officeDocument/2006/relationships/notesMaster" Target="/ppt/notesMasters/notesMaster1.xml" Id="Rca9d8a6fb666416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26c8c253b96421e" /><Relationship Type="http://schemas.openxmlformats.org/officeDocument/2006/relationships/notesMaster" Target="/ppt/notesMasters/notesMaster1.xml" Id="Rcbefe72d87724e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0ba4a047d24994" /><Relationship Type="http://schemas.openxmlformats.org/officeDocument/2006/relationships/image" Target="/ppt/media/image.png" Id="R939cd3bde4d34b61" /><Relationship Type="http://schemas.openxmlformats.org/officeDocument/2006/relationships/image" Target="/ppt/media/image2.png" Id="R7e6dcf03a4204e1d" /><Relationship Type="http://schemas.openxmlformats.org/officeDocument/2006/relationships/image" Target="/ppt/media/image.jpeg" Id="Ra09da81caaff4ea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c6ffd215ca4c4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39cd3bde4d34b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e6dcf03a4204e1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9da81caaff4ea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b9164cfac94908" /><Relationship Type="http://schemas.openxmlformats.org/officeDocument/2006/relationships/slideLayout" Target="/ppt/slideLayouts/slideLayout1.xml" Id="Re76bc1a2aee4400a" /><Relationship Type="http://schemas.openxmlformats.org/officeDocument/2006/relationships/slideLayout" Target="/ppt/slideLayouts/slideLayout2.xml" Id="Rbc9722b285b54ea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6bc1a2aee4400a"/>
    <p:sldLayoutId xmlns:r="http://schemas.openxmlformats.org/officeDocument/2006/relationships" id="2147483650" r:id="Rbc9722b285b54ea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7768fb5854c0d" /><Relationship Type="http://schemas.openxmlformats.org/officeDocument/2006/relationships/notesSlide" Target="/ppt/notesSlides/notesSlide1.xml" Id="R32181d9c5af844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fc1d126d640ae" /><Relationship Type="http://schemas.openxmlformats.org/officeDocument/2006/relationships/notesSlide" Target="/ppt/notesSlides/notesSlide2.xml" Id="Rc121d090074341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bce55c456d489b" /><Relationship Type="http://schemas.openxmlformats.org/officeDocument/2006/relationships/notesSlide" Target="/ppt/notesSlides/notesSlide3.xml" Id="R873df590ca9f46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540044e7c4c39" /><Relationship Type="http://schemas.openxmlformats.org/officeDocument/2006/relationships/notesSlide" Target="/ppt/notesSlides/notesSlide4.xml" Id="R469885b6f15b41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c76edc095347ea" /><Relationship Type="http://schemas.openxmlformats.org/officeDocument/2006/relationships/notesSlide" Target="/ppt/notesSlides/notesSlide5.xml" Id="R15bbcf22909d43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ea4e2a747e447a" /><Relationship Type="http://schemas.openxmlformats.org/officeDocument/2006/relationships/notesSlide" Target="/ppt/notesSlides/notesSlide6.xml" Id="Ra823c53e326440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d2e59aba054a14" /><Relationship Type="http://schemas.openxmlformats.org/officeDocument/2006/relationships/notesSlide" Target="/ppt/notesSlides/notesSlide7.xml" Id="Rfbc7b90d80bb47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9737d8f1449f2" /><Relationship Type="http://schemas.openxmlformats.org/officeDocument/2006/relationships/notesSlide" Target="/ppt/notesSlides/notesSlide8.xml" Id="R841144477aa149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ce84f014bc477e" /><Relationship Type="http://schemas.openxmlformats.org/officeDocument/2006/relationships/notesSlide" Target="/ppt/notesSlides/notesSlide9.xml" Id="R0e847a2c685f4e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15766b42994a7a" /><Relationship Type="http://schemas.openxmlformats.org/officeDocument/2006/relationships/notesSlide" Target="/ppt/notesSlides/notesSlide10.xml" Id="R311430b591054d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05902749c24aeb" /><Relationship Type="http://schemas.openxmlformats.org/officeDocument/2006/relationships/notesSlide" Target="/ppt/notesSlides/notesSlide11.xml" Id="R78b35d4cced943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d2d08d925144b3" /><Relationship Type="http://schemas.openxmlformats.org/officeDocument/2006/relationships/notesSlide" Target="/ppt/notesSlides/notesSlide12.xml" Id="Rfecc136aaf9445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bab78afac44454" /><Relationship Type="http://schemas.openxmlformats.org/officeDocument/2006/relationships/notesSlide" Target="/ppt/notesSlides/notesSlide13.xml" Id="R47b7f76113be4e8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d77393aa724c51" /><Relationship Type="http://schemas.openxmlformats.org/officeDocument/2006/relationships/notesSlide" Target="/ppt/notesSlides/notesSlide14.xml" Id="Rdcbeb64629ab432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2c7469cfba4726" /><Relationship Type="http://schemas.openxmlformats.org/officeDocument/2006/relationships/notesSlide" Target="/ppt/notesSlides/notesSlide15.xml" Id="Rbc5b9366ea524e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76c117ecf54748" /><Relationship Type="http://schemas.openxmlformats.org/officeDocument/2006/relationships/notesSlide" Target="/ppt/notesSlides/notesSlide16.xml" Id="Rb56c82a6c83e4b0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a3b170b9f347cb" /><Relationship Type="http://schemas.openxmlformats.org/officeDocument/2006/relationships/notesSlide" Target="/ppt/notesSlides/notesSlide17.xml" Id="R64d924e01823403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ddf0af002482b" /><Relationship Type="http://schemas.openxmlformats.org/officeDocument/2006/relationships/notesSlide" Target="/ppt/notesSlides/notesSlide18.xml" Id="R513d60b3caf14f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2d923f75074db4" /><Relationship Type="http://schemas.openxmlformats.org/officeDocument/2006/relationships/notesSlide" Target="/ppt/notesSlides/notesSlide19.xml" Id="Rb9ab9230aef5463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3a7c9010c9466a" /><Relationship Type="http://schemas.openxmlformats.org/officeDocument/2006/relationships/notesSlide" Target="/ppt/notesSlides/notesSlide20.xml" Id="Rc084d6a0fca2421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17f455e5bd4b61" /><Relationship Type="http://schemas.openxmlformats.org/officeDocument/2006/relationships/notesSlide" Target="/ppt/notesSlides/notesSlide21.xml" Id="R982e53fadc83489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40c478014a4fac" /><Relationship Type="http://schemas.openxmlformats.org/officeDocument/2006/relationships/notesSlide" Target="/ppt/notesSlides/notesSlide22.xml" Id="Rf4e4b12e3bcf44e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1f2c1de52432b" /><Relationship Type="http://schemas.openxmlformats.org/officeDocument/2006/relationships/notesSlide" Target="/ppt/notesSlides/notesSlide23.xml" Id="R2a0ec58716eb44c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821f18b6634986" /><Relationship Type="http://schemas.openxmlformats.org/officeDocument/2006/relationships/notesSlide" Target="/ppt/notesSlides/notesSlide24.xml" Id="R40abeaa1e62a4fb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bda2a63d664d8d" /><Relationship Type="http://schemas.openxmlformats.org/officeDocument/2006/relationships/notesSlide" Target="/ppt/notesSlides/notesSlide25.xml" Id="Rbf9d6f15e6bc4df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97be0c6ac2487b" /><Relationship Type="http://schemas.openxmlformats.org/officeDocument/2006/relationships/notesSlide" Target="/ppt/notesSlides/notesSlide26.xml" Id="R3a612675d2274c6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a78900e17f44a4" /><Relationship Type="http://schemas.openxmlformats.org/officeDocument/2006/relationships/notesSlide" Target="/ppt/notesSlides/notesSlide27.xml" Id="R4a3df40df5994eb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152e51745544d4" /><Relationship Type="http://schemas.openxmlformats.org/officeDocument/2006/relationships/notesSlide" Target="/ppt/notesSlides/notesSlide28.xml" Id="Rcf03053009ff427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d289c046574b4a" /><Relationship Type="http://schemas.openxmlformats.org/officeDocument/2006/relationships/notesSlide" Target="/ppt/notesSlides/notesSlide29.xml" Id="Raf0d40d73ce3478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cf5168361f4559" /><Relationship Type="http://schemas.openxmlformats.org/officeDocument/2006/relationships/notesSlide" Target="/ppt/notesSlides/notesSlide30.xml" Id="Ref6b7996f533422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eeddf064f84d9b" /><Relationship Type="http://schemas.openxmlformats.org/officeDocument/2006/relationships/notesSlide" Target="/ppt/notesSlides/notesSlide31.xml" Id="Rcd8c55c9ef3c45d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798ebc4e7e4093" /><Relationship Type="http://schemas.openxmlformats.org/officeDocument/2006/relationships/notesSlide" Target="/ppt/notesSlides/notesSlide32.xml" Id="R276847a58549418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3038b363a14df2" /><Relationship Type="http://schemas.openxmlformats.org/officeDocument/2006/relationships/notesSlide" Target="/ppt/notesSlides/notesSlide33.xml" Id="Rcde11c76e93f493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695ed2138648d7" /><Relationship Type="http://schemas.openxmlformats.org/officeDocument/2006/relationships/notesSlide" Target="/ppt/notesSlides/notesSlide34.xml" Id="Rf4bfada3cc40436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fbe7fcedb44c0" /><Relationship Type="http://schemas.openxmlformats.org/officeDocument/2006/relationships/notesSlide" Target="/ppt/notesSlides/notesSlide35.xml" Id="R67477478c92c4628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b9c50db83d4542" /><Relationship Type="http://schemas.openxmlformats.org/officeDocument/2006/relationships/notesSlide" Target="/ppt/notesSlides/notesSlide36.xml" Id="R5d869ca0ed8046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  |  Proverbs 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你若與官長坐席， 要留意在你面前的是誰。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sittest to eat with a ruler, consider diligently what is before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  |  Proverbs 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你若是貪食的， 就當拿刀放在喉嚨上。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put a knife to thy throat, if thou be a man given to appetite.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  |  Proverbs 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不可貪戀他的美食， 因為是哄人的食物。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desirous of his dainties: for they are deceitful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23:4  |  Proverbs 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不要勞碌求富， 休仗自己的聰明。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Labour not to be rich: cease from thine own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23:5  |  Proverbs 23:5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你豈要定睛在虛無的[錢財]上嗎？ 因[錢財]必長翅膀，如鷹向天飛去。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set thine eyes upon that which is not? for riches certainly make themselves wings; they fly away as an eagle toward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23:6  |  Proverbs 23:6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不要吃惡眼人的飯， 也不要貪他的美味；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Eat thou not the bread of him that hath an evil eye, neither desire thou his dainty meats: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23:7  |  Proverbs 23:7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因為他心怎樣思量， 他為人就是怎樣。 他雖對你說，請吃，請喝， 他的心卻與你相背。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he thinketh in his heart, so is he: Eat and drink, saith he to thee; but his heart is not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23:8  |  Proverbs 23:8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你所吃的那點食物必吐出來； 你所說的甘美言語也必落空。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morsel which thou hast eaten shalt thou vomit up, and lose thy sweet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23:9  |  Proverbs 23:9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你不要說話給愚昧人聽， 因他必藐視你智慧的言語。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not in the ears of a fool: for he will despise the wisdom of thy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23:10  |  Proverbs 23:10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不可挪移古時的地界， 也不可侵入孤兒的田地；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not the old landmark; and enter not into the fields of the fatherless: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23:11  |  Proverbs 23:11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因他們的救贖主大有能力， 他必向你為他們辨屈。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their redeemer is mighty; he shall plead their cause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23:12  |  Proverbs 23:12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你要留心領受訓誨， 側耳聽從知識的言語。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Apply thine heart unto instruction, and thine ears to the words of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23:13  |  Proverbs 23:13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不可不管教孩童； 你用杖打他，他必不至於死。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Withhold not correction from the child: for if thou beatest him with the rod, he shall not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23:14  |  Proverbs 23:14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你要用杖打他， 就可以救他的靈魂免下陰間。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beat him with the rod, and shalt deliver his soul from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23:15  |  Proverbs 23:15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我兒，你心若存智慧， 我的心也甚歡喜。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if thine heart be wise, my heart shall rejoice, even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23:16  |  Proverbs 23:16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你的嘴若說正直話， 我的心腸也必快樂。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my reins shall rejoice, when thy lips speak right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23:17  |  Proverbs 23:17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你心中不要嫉妒罪人， 只要終日敬畏耶和華；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thine heart envy sinners: but be thou in the fear of the LORD all the day 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23:18  |  Proverbs 23:18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因為至終必有善報， 你的指望也不致斷絕。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surely there is an end; and thine expectation shall not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23:19  |  Proverbs 23:19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我兒，你當聽，當存智慧， 好在正道上引導你的心。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thou, my son, and be wise, and guide thine heart in the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23:20  |  Proverbs 23:20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好飲酒的，好吃肉的， 不要與他們來往；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among winebibbers; among riotous eaters of flesh: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23:21  |  Proverbs 23:21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因為好酒貪食的，必致貧窮； 好睡覺的，必穿破爛衣服。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drunkard and the glutton shall come to poverty: and drowsiness shall clothe a man with rags.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23:22  |  Proverbs 23:22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你要聽從生你的父親； 你母親老了，也不可藐視她。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thy father that begat thee, and despise not thy mother when she is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23:23  |  Proverbs 23:23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你當買真理； 就是智慧、訓誨，和聰明也都不可賣。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Buy the truth, and sell it not; also wisdom, and instruction, and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23:24  |  Proverbs 23:24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義人的父親必大得快樂； 人生智慧的兒子，必因他歡喜。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father of the righteous shall greatly rejoice: and he that begetteth a wise child shall have joy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23:25  |  Proverbs 23:25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你要使父母歡喜， 使生你的快樂。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father and thy mother shall be glad, and she that bare thee shall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23:26  |  Proverbs 23:26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我兒，要將你的心歸我； 你的眼目也要喜悅我的道路。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give me thine heart, and let thine eyes observe my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23:27  |  Proverbs 23:27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妓女是深坑； 外女是窄阱。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whore is a deep ditch; and a strange woman is a narrow pit.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23:28  |  Proverbs 23:28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她埋伏好像強盜； 她使人中多有奸詐的。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also lieth in wait as for a prey, and increaseth the transgressors among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23:29  |  Proverbs 23:29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誰有禍患？誰有憂愁？ 誰有爭鬥？誰有哀歎？ 誰無故受傷？誰眼目紅赤？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woe? who hath sorrow? who hath contentions? who hath babbling? who hath wounds without cause? who hath redness of eyes?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23:30  |  Proverbs 23:30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就是那流連飲酒、 常去尋找調和酒的人。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tarry long at the wine; they that go to seek mixed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23:31  |  Proverbs 23:31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酒發紅，在杯中閃爍， 你不可觀看， [雖然]下咽舒暢， 終久是咬你如蛇，刺你如毒蛇。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not thou upon the wine when it is red, when it giveth his colour in the cup, when it moveth itself aright.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23:32  |  Proverbs 23:32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（和合本節號合併）酒發紅，在杯中閃爍， 你不可觀看， [雖然]下咽舒暢， 終久是咬你如蛇，刺你如毒蛇。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the last it biteth like a serpent, and stingeth like an adder.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23:33  |  Proverbs 23:33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你眼必看見異怪的事； 你心必發出乖謬的話。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eyes shall behold strange women, and thine heart shall utter perverse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23:34  |  Proverbs 23:34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你必像躺在海中， 或像臥在桅杆上。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thou shalt be as he that lieth down in the midst of the sea, or as he that lieth upon the top of a mast.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23:35  |  Proverbs 23:35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[你必]說：人打我，我卻未受傷； 人鞭打我，我竟不覺得。 我幾時清醒，我仍去尋酒。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stricken me, shalt thou say, and I was not sick; they have beaten me, and I felt it not: when shall I awake? I will seek it yet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2026-08-30T07:16:07.0840000Z</dcterms:created>
  <dcterms:modified xsi:type="dcterms:W3CDTF">2026-08-30T07:16:07.0840000Z</dcterms:modified>
</coreProperties>
</file>