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b27d111897d4e7f" /><Relationship Type="http://schemas.openxmlformats.org/officeDocument/2006/relationships/extended-properties" Target="/docProps/app.xml" Id="R3c16093f125e42dd" /><Relationship Type="http://schemas.openxmlformats.org/officeDocument/2006/relationships/officeDocument" Target="/ppt/presentation.xml" Id="Ra37853a9e86f48e1" /></Relationships>
</file>

<file path=ppt/presentation.xml><?xml version="1.0" encoding="utf-8"?>
<p:presentation xmlns:p="http://schemas.openxmlformats.org/presentationml/2006/main">
  <p:sldMasterIdLst>
    <p:sldMasterId xmlns:r="http://schemas.openxmlformats.org/officeDocument/2006/relationships" id="2147483648" r:id="Rf1cb440f6d774d04"/>
  </p:sldMasterIdLst>
  <p:notesMasterIdLst>
    <p:notesMasterId xmlns:r="http://schemas.openxmlformats.org/officeDocument/2006/relationships" r:id="R3a89d642080145ba"/>
  </p:notesMasterIdLst>
  <p:sldIdLst>
    <p:sldId xmlns:r="http://schemas.openxmlformats.org/officeDocument/2006/relationships" id="256" r:id="R293c8a45674c464a"/>
    <p:sldId xmlns:r="http://schemas.openxmlformats.org/officeDocument/2006/relationships" id="257" r:id="Rc9d718ff546d4193"/>
    <p:sldId xmlns:r="http://schemas.openxmlformats.org/officeDocument/2006/relationships" id="258" r:id="R03178bccfb8d4b7f"/>
    <p:sldId xmlns:r="http://schemas.openxmlformats.org/officeDocument/2006/relationships" id="259" r:id="R4f2533e4ee9f4b51"/>
    <p:sldId xmlns:r="http://schemas.openxmlformats.org/officeDocument/2006/relationships" id="260" r:id="R438aedc62b184415"/>
    <p:sldId xmlns:r="http://schemas.openxmlformats.org/officeDocument/2006/relationships" id="261" r:id="R2d47c732052546fa"/>
    <p:sldId xmlns:r="http://schemas.openxmlformats.org/officeDocument/2006/relationships" id="262" r:id="Rcd90840418c04f6f"/>
    <p:sldId xmlns:r="http://schemas.openxmlformats.org/officeDocument/2006/relationships" id="263" r:id="Rccee23c4da2443e1"/>
    <p:sldId xmlns:r="http://schemas.openxmlformats.org/officeDocument/2006/relationships" id="264" r:id="Re2133831ac614196"/>
    <p:sldId xmlns:r="http://schemas.openxmlformats.org/officeDocument/2006/relationships" id="265" r:id="R32696db228864681"/>
    <p:sldId xmlns:r="http://schemas.openxmlformats.org/officeDocument/2006/relationships" id="266" r:id="R1e8c2536c94a40bd"/>
    <p:sldId xmlns:r="http://schemas.openxmlformats.org/officeDocument/2006/relationships" id="267" r:id="Rea76138dcb2b41f1"/>
    <p:sldId xmlns:r="http://schemas.openxmlformats.org/officeDocument/2006/relationships" id="268" r:id="Rc951251eb34a4ec7"/>
    <p:sldId xmlns:r="http://schemas.openxmlformats.org/officeDocument/2006/relationships" id="269" r:id="R2e3f77143f6e476c"/>
    <p:sldId xmlns:r="http://schemas.openxmlformats.org/officeDocument/2006/relationships" id="270" r:id="Rc4a91c67df1e4129"/>
    <p:sldId xmlns:r="http://schemas.openxmlformats.org/officeDocument/2006/relationships" id="271" r:id="Rd2b31b4820b94ec9"/>
    <p:sldId xmlns:r="http://schemas.openxmlformats.org/officeDocument/2006/relationships" id="272" r:id="R422fd0ad41004def"/>
    <p:sldId xmlns:r="http://schemas.openxmlformats.org/officeDocument/2006/relationships" id="273" r:id="Rd589e78960fe4627"/>
    <p:sldId xmlns:r="http://schemas.openxmlformats.org/officeDocument/2006/relationships" id="274" r:id="R469f0e70a0ec4999"/>
    <p:sldId xmlns:r="http://schemas.openxmlformats.org/officeDocument/2006/relationships" id="275" r:id="R33ee4e55386042f1"/>
    <p:sldId xmlns:r="http://schemas.openxmlformats.org/officeDocument/2006/relationships" id="276" r:id="Rb0f4e8da54c34689"/>
    <p:sldId xmlns:r="http://schemas.openxmlformats.org/officeDocument/2006/relationships" id="277" r:id="R123024fa0b2c4788"/>
    <p:sldId xmlns:r="http://schemas.openxmlformats.org/officeDocument/2006/relationships" id="278" r:id="R8f0a13b085cc45c7"/>
    <p:sldId xmlns:r="http://schemas.openxmlformats.org/officeDocument/2006/relationships" id="279" r:id="Rbea2072522b74d87"/>
    <p:sldId xmlns:r="http://schemas.openxmlformats.org/officeDocument/2006/relationships" id="280" r:id="R1bca94d6e8c74e67"/>
    <p:sldId xmlns:r="http://schemas.openxmlformats.org/officeDocument/2006/relationships" id="281" r:id="R591f92b11f3040ba"/>
    <p:sldId xmlns:r="http://schemas.openxmlformats.org/officeDocument/2006/relationships" id="282" r:id="R9c48cf2da29a40dd"/>
    <p:sldId xmlns:r="http://schemas.openxmlformats.org/officeDocument/2006/relationships" id="283" r:id="Rc3622080bb1d4ca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3bfc7570b544600" /><Relationship Type="http://schemas.openxmlformats.org/officeDocument/2006/relationships/slideMaster" Target="/ppt/slideMasters/slideMaster1.xml" Id="Rf1cb440f6d774d04" /><Relationship Type="http://schemas.openxmlformats.org/officeDocument/2006/relationships/notesMaster" Target="/ppt/notesMasters/notesMaster1.xml" Id="R3a89d642080145ba" /><Relationship Type="http://schemas.openxmlformats.org/officeDocument/2006/relationships/presProps" Target="/ppt/presProps.xml" Id="R05010ae47d1b493c" /><Relationship Type="http://schemas.openxmlformats.org/officeDocument/2006/relationships/tableStyles" Target="/ppt/tableStyles.xml" Id="Rebb96ba0c22e43ea" /><Relationship Type="http://schemas.openxmlformats.org/officeDocument/2006/relationships/slide" Target="/ppt/slides/slide1.xml" Id="R293c8a45674c464a" /><Relationship Type="http://schemas.openxmlformats.org/officeDocument/2006/relationships/slide" Target="/ppt/slides/slide2.xml" Id="Rc9d718ff546d4193" /><Relationship Type="http://schemas.openxmlformats.org/officeDocument/2006/relationships/slide" Target="/ppt/slides/slide3.xml" Id="R03178bccfb8d4b7f" /><Relationship Type="http://schemas.openxmlformats.org/officeDocument/2006/relationships/slide" Target="/ppt/slides/slide4.xml" Id="R4f2533e4ee9f4b51" /><Relationship Type="http://schemas.openxmlformats.org/officeDocument/2006/relationships/slide" Target="/ppt/slides/slide5.xml" Id="R438aedc62b184415" /><Relationship Type="http://schemas.openxmlformats.org/officeDocument/2006/relationships/slide" Target="/ppt/slides/slide6.xml" Id="R2d47c732052546fa" /><Relationship Type="http://schemas.openxmlformats.org/officeDocument/2006/relationships/slide" Target="/ppt/slides/slide7.xml" Id="Rcd90840418c04f6f" /><Relationship Type="http://schemas.openxmlformats.org/officeDocument/2006/relationships/slide" Target="/ppt/slides/slide8.xml" Id="Rccee23c4da2443e1" /><Relationship Type="http://schemas.openxmlformats.org/officeDocument/2006/relationships/slide" Target="/ppt/slides/slide9.xml" Id="Re2133831ac614196" /><Relationship Type="http://schemas.openxmlformats.org/officeDocument/2006/relationships/slide" Target="/ppt/slides/slide10.xml" Id="R32696db228864681" /><Relationship Type="http://schemas.openxmlformats.org/officeDocument/2006/relationships/slide" Target="/ppt/slides/slide11.xml" Id="R1e8c2536c94a40bd" /><Relationship Type="http://schemas.openxmlformats.org/officeDocument/2006/relationships/slide" Target="/ppt/slides/slide12.xml" Id="Rea76138dcb2b41f1" /><Relationship Type="http://schemas.openxmlformats.org/officeDocument/2006/relationships/slide" Target="/ppt/slides/slide13.xml" Id="Rc951251eb34a4ec7" /><Relationship Type="http://schemas.openxmlformats.org/officeDocument/2006/relationships/slide" Target="/ppt/slides/slide14.xml" Id="R2e3f77143f6e476c" /><Relationship Type="http://schemas.openxmlformats.org/officeDocument/2006/relationships/slide" Target="/ppt/slides/slide15.xml" Id="Rc4a91c67df1e4129" /><Relationship Type="http://schemas.openxmlformats.org/officeDocument/2006/relationships/slide" Target="/ppt/slides/slide16.xml" Id="Rd2b31b4820b94ec9" /><Relationship Type="http://schemas.openxmlformats.org/officeDocument/2006/relationships/slide" Target="/ppt/slides/slide17.xml" Id="R422fd0ad41004def" /><Relationship Type="http://schemas.openxmlformats.org/officeDocument/2006/relationships/slide" Target="/ppt/slides/slide18.xml" Id="Rd589e78960fe4627" /><Relationship Type="http://schemas.openxmlformats.org/officeDocument/2006/relationships/slide" Target="/ppt/slides/slide19.xml" Id="R469f0e70a0ec4999" /><Relationship Type="http://schemas.openxmlformats.org/officeDocument/2006/relationships/slide" Target="/ppt/slides/slide20.xml" Id="R33ee4e55386042f1" /><Relationship Type="http://schemas.openxmlformats.org/officeDocument/2006/relationships/slide" Target="/ppt/slides/slide21.xml" Id="Rb0f4e8da54c34689" /><Relationship Type="http://schemas.openxmlformats.org/officeDocument/2006/relationships/slide" Target="/ppt/slides/slide22.xml" Id="R123024fa0b2c4788" /><Relationship Type="http://schemas.openxmlformats.org/officeDocument/2006/relationships/slide" Target="/ppt/slides/slide23.xml" Id="R8f0a13b085cc45c7" /><Relationship Type="http://schemas.openxmlformats.org/officeDocument/2006/relationships/slide" Target="/ppt/slides/slide24.xml" Id="Rbea2072522b74d87" /><Relationship Type="http://schemas.openxmlformats.org/officeDocument/2006/relationships/slide" Target="/ppt/slides/slide25.xml" Id="R1bca94d6e8c74e67" /><Relationship Type="http://schemas.openxmlformats.org/officeDocument/2006/relationships/slide" Target="/ppt/slides/slide26.xml" Id="R591f92b11f3040ba" /><Relationship Type="http://schemas.openxmlformats.org/officeDocument/2006/relationships/slide" Target="/ppt/slides/slide27.xml" Id="R9c48cf2da29a40dd" /><Relationship Type="http://schemas.openxmlformats.org/officeDocument/2006/relationships/slide" Target="/ppt/slides/slide28.xml" Id="Rc3622080bb1d4ca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de69719b23c4cd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0effd73f85345fe" /><Relationship Type="http://schemas.openxmlformats.org/officeDocument/2006/relationships/notesMaster" Target="/ppt/notesMasters/notesMaster1.xml" Id="R6285c62ea3e44e15" /></Relationships>
</file>

<file path=ppt/notesSlides/_rels/notesSlide2.xml.rels>&#65279;<?xml version="1.0" encoding="utf-8"?><Relationships xmlns="http://schemas.openxmlformats.org/package/2006/relationships"><Relationship Type="http://schemas.openxmlformats.org/officeDocument/2006/relationships/slide" Target="/ppt/slides/slide2.xml" Id="R7dd32155b1ee4cc7" /><Relationship Type="http://schemas.openxmlformats.org/officeDocument/2006/relationships/notesMaster" Target="/ppt/notesMasters/notesMaster1.xml" Id="R2b7afa1cf1dc4657" /></Relationships>
</file>

<file path=ppt/notesSlides/_rels/notesSlide3.xml.rels>&#65279;<?xml version="1.0" encoding="utf-8"?><Relationships xmlns="http://schemas.openxmlformats.org/package/2006/relationships"><Relationship Type="http://schemas.openxmlformats.org/officeDocument/2006/relationships/slide" Target="/ppt/slides/slide3.xml" Id="R6c47ce2e3b0e41c4" /><Relationship Type="http://schemas.openxmlformats.org/officeDocument/2006/relationships/notesMaster" Target="/ppt/notesMasters/notesMaster1.xml" Id="R938f39bf55ca4a5a" /></Relationships>
</file>

<file path=ppt/notesSlides/_rels/notesSlide4.xml.rels>&#65279;<?xml version="1.0" encoding="utf-8"?><Relationships xmlns="http://schemas.openxmlformats.org/package/2006/relationships"><Relationship Type="http://schemas.openxmlformats.org/officeDocument/2006/relationships/slide" Target="/ppt/slides/slide4.xml" Id="R93c1d2106ed841a5" /><Relationship Type="http://schemas.openxmlformats.org/officeDocument/2006/relationships/notesMaster" Target="/ppt/notesMasters/notesMaster1.xml" Id="Rdb5a64a76ee744c6" /></Relationships>
</file>

<file path=ppt/notesSlides/_rels/notesSlide5.xml.rels>&#65279;<?xml version="1.0" encoding="utf-8"?><Relationships xmlns="http://schemas.openxmlformats.org/package/2006/relationships"><Relationship Type="http://schemas.openxmlformats.org/officeDocument/2006/relationships/slide" Target="/ppt/slides/slide5.xml" Id="R9c5dec00b0374efa" /><Relationship Type="http://schemas.openxmlformats.org/officeDocument/2006/relationships/notesMaster" Target="/ppt/notesMasters/notesMaster1.xml" Id="R81d0929fb18f4b74" /></Relationships>
</file>

<file path=ppt/notesSlides/_rels/notesSlide6.xml.rels>&#65279;<?xml version="1.0" encoding="utf-8"?><Relationships xmlns="http://schemas.openxmlformats.org/package/2006/relationships"><Relationship Type="http://schemas.openxmlformats.org/officeDocument/2006/relationships/slide" Target="/ppt/slides/slide6.xml" Id="Rc8b6242f62fb4068" /><Relationship Type="http://schemas.openxmlformats.org/officeDocument/2006/relationships/notesMaster" Target="/ppt/notesMasters/notesMaster1.xml" Id="R253f1b6f3a4e4e37" /></Relationships>
</file>

<file path=ppt/notesSlides/_rels/notesSlide7.xml.rels>&#65279;<?xml version="1.0" encoding="utf-8"?><Relationships xmlns="http://schemas.openxmlformats.org/package/2006/relationships"><Relationship Type="http://schemas.openxmlformats.org/officeDocument/2006/relationships/slide" Target="/ppt/slides/slide7.xml" Id="R3f02ffa828f646dc" /><Relationship Type="http://schemas.openxmlformats.org/officeDocument/2006/relationships/notesMaster" Target="/ppt/notesMasters/notesMaster1.xml" Id="R276362b0911e436a" /></Relationships>
</file>

<file path=ppt/notesSlides/_rels/notesSlide8.xml.rels>&#65279;<?xml version="1.0" encoding="utf-8"?><Relationships xmlns="http://schemas.openxmlformats.org/package/2006/relationships"><Relationship Type="http://schemas.openxmlformats.org/officeDocument/2006/relationships/slide" Target="/ppt/slides/slide8.xml" Id="R7f98ef8dcb7b4ae1" /><Relationship Type="http://schemas.openxmlformats.org/officeDocument/2006/relationships/notesMaster" Target="/ppt/notesMasters/notesMaster1.xml" Id="Rc0672b8c24bd469c" /></Relationships>
</file>

<file path=ppt/notesSlides/_rels/notesSlide9.xml.rels>&#65279;<?xml version="1.0" encoding="utf-8"?><Relationships xmlns="http://schemas.openxmlformats.org/package/2006/relationships"><Relationship Type="http://schemas.openxmlformats.org/officeDocument/2006/relationships/slide" Target="/ppt/slides/slide9.xml" Id="Radc8d552d3cb4980" /><Relationship Type="http://schemas.openxmlformats.org/officeDocument/2006/relationships/notesMaster" Target="/ppt/notesMasters/notesMaster1.xml" Id="R4568cacc87c34f3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0d37a70b5954ed6" /><Relationship Type="http://schemas.openxmlformats.org/officeDocument/2006/relationships/notesMaster" Target="/ppt/notesMasters/notesMaster1.xml" Id="R49cecc3fc88f4360"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f6c3305fe4524000" /><Relationship Type="http://schemas.openxmlformats.org/officeDocument/2006/relationships/notesMaster" Target="/ppt/notesMasters/notesMaster1.xml" Id="R4d10079819a64bc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7df650ae2144a13" /><Relationship Type="http://schemas.openxmlformats.org/officeDocument/2006/relationships/notesMaster" Target="/ppt/notesMasters/notesMaster1.xml" Id="Ref360e4de517422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c6c8c4cd77743e8" /><Relationship Type="http://schemas.openxmlformats.org/officeDocument/2006/relationships/notesMaster" Target="/ppt/notesMasters/notesMaster1.xml" Id="R0c8b2c36fda0446e"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7ad0b42decf49ff" /><Relationship Type="http://schemas.openxmlformats.org/officeDocument/2006/relationships/notesMaster" Target="/ppt/notesMasters/notesMaster1.xml" Id="R7f11ad981ec04940"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562cefed35334115" /><Relationship Type="http://schemas.openxmlformats.org/officeDocument/2006/relationships/notesMaster" Target="/ppt/notesMasters/notesMaster1.xml" Id="Rbc3d1588afdc4a3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ea5727cc4e4466d" /><Relationship Type="http://schemas.openxmlformats.org/officeDocument/2006/relationships/notesMaster" Target="/ppt/notesMasters/notesMaster1.xml" Id="R42ed3e523bc64501"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476503d2df7d4d37" /><Relationship Type="http://schemas.openxmlformats.org/officeDocument/2006/relationships/notesMaster" Target="/ppt/notesMasters/notesMaster1.xml" Id="R66deffb23f164dc6"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c8319a6d2874b6a" /><Relationship Type="http://schemas.openxmlformats.org/officeDocument/2006/relationships/notesMaster" Target="/ppt/notesMasters/notesMaster1.xml" Id="R1bedb1616d67463f"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563f0e9615f048cb" /><Relationship Type="http://schemas.openxmlformats.org/officeDocument/2006/relationships/notesMaster" Target="/ppt/notesMasters/notesMaster1.xml" Id="R44554f2e6c764571"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754d110c39514ba4" /><Relationship Type="http://schemas.openxmlformats.org/officeDocument/2006/relationships/notesMaster" Target="/ppt/notesMasters/notesMaster1.xml" Id="R0abedd07264741e5"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174de54ba0fe47d9" /><Relationship Type="http://schemas.openxmlformats.org/officeDocument/2006/relationships/notesMaster" Target="/ppt/notesMasters/notesMaster1.xml" Id="R6bff1808a1fa48c3"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2c3b7e3da31e4b01" /><Relationship Type="http://schemas.openxmlformats.org/officeDocument/2006/relationships/notesMaster" Target="/ppt/notesMasters/notesMaster1.xml" Id="R943037d5c3c74de1"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fc5a458e745249b0" /><Relationship Type="http://schemas.openxmlformats.org/officeDocument/2006/relationships/notesMaster" Target="/ppt/notesMasters/notesMaster1.xml" Id="R3a2851c649d7413c"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9465fafd5abc460c" /><Relationship Type="http://schemas.openxmlformats.org/officeDocument/2006/relationships/notesMaster" Target="/ppt/notesMasters/notesMaster1.xml" Id="Ra3e1b5266bcd4512"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aa4f502a2f8e4887" /><Relationship Type="http://schemas.openxmlformats.org/officeDocument/2006/relationships/notesMaster" Target="/ppt/notesMasters/notesMaster1.xml" Id="R9d4d2efdd1014d86"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10d31e0ac0ca4efb" /><Relationship Type="http://schemas.openxmlformats.org/officeDocument/2006/relationships/notesMaster" Target="/ppt/notesMasters/notesMaster1.xml" Id="R2b718b709d2743ed"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ae29efba6c88444c" /><Relationship Type="http://schemas.openxmlformats.org/officeDocument/2006/relationships/notesMaster" Target="/ppt/notesMasters/notesMaster1.xml" Id="Rba466466e8f94b1a"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0d27f301ca6f4ce4" /><Relationship Type="http://schemas.openxmlformats.org/officeDocument/2006/relationships/notesMaster" Target="/ppt/notesMasters/notesMaster1.xml" Id="Rb0a6ea6449654f5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ea62ce725414668" /><Relationship Type="http://schemas.openxmlformats.org/officeDocument/2006/relationships/image" Target="/ppt/media/image.png" Id="R3e15ce1f511541cb" /><Relationship Type="http://schemas.openxmlformats.org/officeDocument/2006/relationships/image" Target="/ppt/media/image2.png" Id="Ref198207289c469e" /><Relationship Type="http://schemas.openxmlformats.org/officeDocument/2006/relationships/image" Target="/ppt/media/image.jpeg" Id="R50bf90cae909487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d10119a583f4b02"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3e15ce1f511541cb"/>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ef198207289c469e"/>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0bf90cae9094870"/>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aee8dcbb5994cd5" /><Relationship Type="http://schemas.openxmlformats.org/officeDocument/2006/relationships/slideLayout" Target="/ppt/slideLayouts/slideLayout1.xml" Id="Rca2c861046694268" /><Relationship Type="http://schemas.openxmlformats.org/officeDocument/2006/relationships/slideLayout" Target="/ppt/slideLayouts/slideLayout2.xml" Id="R6756d5b520d24b6f"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a2c861046694268"/>
    <p:sldLayoutId xmlns:r="http://schemas.openxmlformats.org/officeDocument/2006/relationships" id="2147483650" r:id="R6756d5b520d24b6f"/>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d7c1e33785bf4ddc" /><Relationship Type="http://schemas.openxmlformats.org/officeDocument/2006/relationships/notesSlide" Target="/ppt/notesSlides/notesSlide1.xml" Id="R488aaf8bdf33459f"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242d3f1bfc3e4805" /><Relationship Type="http://schemas.openxmlformats.org/officeDocument/2006/relationships/notesSlide" Target="/ppt/notesSlides/notesSlide2.xml" Id="R6aa462b473a34856"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48aa206f38cf4d57" /><Relationship Type="http://schemas.openxmlformats.org/officeDocument/2006/relationships/notesSlide" Target="/ppt/notesSlides/notesSlide3.xml" Id="R23df590dbdf143a7"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a4f703c619f741c8" /><Relationship Type="http://schemas.openxmlformats.org/officeDocument/2006/relationships/notesSlide" Target="/ppt/notesSlides/notesSlide4.xml" Id="R8d6e32443c0143db"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bf0bd86e84e74e86" /><Relationship Type="http://schemas.openxmlformats.org/officeDocument/2006/relationships/notesSlide" Target="/ppt/notesSlides/notesSlide5.xml" Id="R7af99cce40cd4f5f"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2fccb3cccdbf4706" /><Relationship Type="http://schemas.openxmlformats.org/officeDocument/2006/relationships/notesSlide" Target="/ppt/notesSlides/notesSlide6.xml" Id="R439db4d6059f47d0"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4f73e793882947a4" /><Relationship Type="http://schemas.openxmlformats.org/officeDocument/2006/relationships/notesSlide" Target="/ppt/notesSlides/notesSlide7.xml" Id="R694b6f385d084ae0"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0afb542dddef4621" /><Relationship Type="http://schemas.openxmlformats.org/officeDocument/2006/relationships/notesSlide" Target="/ppt/notesSlides/notesSlide8.xml" Id="Rd8aee7c1f3a646a9"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6fb1bd0dfd544d46" /><Relationship Type="http://schemas.openxmlformats.org/officeDocument/2006/relationships/notesSlide" Target="/ppt/notesSlides/notesSlide9.xml" Id="R54999150a70d4f20"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62556f3d741042d9" /><Relationship Type="http://schemas.openxmlformats.org/officeDocument/2006/relationships/notesSlide" Target="/ppt/notesSlides/notesSlide10.xml" Id="R5e2feb6bd913492f"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5ac91061a7464566" /><Relationship Type="http://schemas.openxmlformats.org/officeDocument/2006/relationships/notesSlide" Target="/ppt/notesSlides/notesSlide11.xml" Id="R0f75e95cc2814bf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6348517700c14e83" /><Relationship Type="http://schemas.openxmlformats.org/officeDocument/2006/relationships/notesSlide" Target="/ppt/notesSlides/notesSlide12.xml" Id="R1a9ccf6c18704535"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856f82e443fe4465" /><Relationship Type="http://schemas.openxmlformats.org/officeDocument/2006/relationships/notesSlide" Target="/ppt/notesSlides/notesSlide13.xml" Id="R83cf35455899462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3b9984efdc854826" /><Relationship Type="http://schemas.openxmlformats.org/officeDocument/2006/relationships/notesSlide" Target="/ppt/notesSlides/notesSlide14.xml" Id="R31c2f90b25ec4121"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c517af8e8e854d61" /><Relationship Type="http://schemas.openxmlformats.org/officeDocument/2006/relationships/notesSlide" Target="/ppt/notesSlides/notesSlide15.xml" Id="Rc43423d9dbe743ed"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2bdfc7f11d8147e5" /><Relationship Type="http://schemas.openxmlformats.org/officeDocument/2006/relationships/notesSlide" Target="/ppt/notesSlides/notesSlide16.xml" Id="R0f2a4d6ea5834263"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b2cf2261836d42c4" /><Relationship Type="http://schemas.openxmlformats.org/officeDocument/2006/relationships/notesSlide" Target="/ppt/notesSlides/notesSlide17.xml" Id="R96e95bd161064845"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5380db6e985f454b" /><Relationship Type="http://schemas.openxmlformats.org/officeDocument/2006/relationships/notesSlide" Target="/ppt/notesSlides/notesSlide18.xml" Id="R94d25e7b5734484a"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fd5f2c4753824cdd" /><Relationship Type="http://schemas.openxmlformats.org/officeDocument/2006/relationships/notesSlide" Target="/ppt/notesSlides/notesSlide19.xml" Id="R55f4d94aab7d43fc"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e32485afa40449d0" /><Relationship Type="http://schemas.openxmlformats.org/officeDocument/2006/relationships/notesSlide" Target="/ppt/notesSlides/notesSlide20.xml" Id="Rbb3b8cf16ab14c2d"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554ef67b64fa4624" /><Relationship Type="http://schemas.openxmlformats.org/officeDocument/2006/relationships/notesSlide" Target="/ppt/notesSlides/notesSlide21.xml" Id="Rb05a599da901457e"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43068729d7fc443e" /><Relationship Type="http://schemas.openxmlformats.org/officeDocument/2006/relationships/notesSlide" Target="/ppt/notesSlides/notesSlide22.xml" Id="R7ef8216ad294402a"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15c7be8254554204" /><Relationship Type="http://schemas.openxmlformats.org/officeDocument/2006/relationships/notesSlide" Target="/ppt/notesSlides/notesSlide23.xml" Id="R267ded582a1449a0"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5ac3de0f8725415d" /><Relationship Type="http://schemas.openxmlformats.org/officeDocument/2006/relationships/notesSlide" Target="/ppt/notesSlides/notesSlide24.xml" Id="R01d400281c5940e5"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dcda6e12744b4bc8" /><Relationship Type="http://schemas.openxmlformats.org/officeDocument/2006/relationships/notesSlide" Target="/ppt/notesSlides/notesSlide25.xml" Id="R4451f3cff55a49d8"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b00fff8950204d6a" /><Relationship Type="http://schemas.openxmlformats.org/officeDocument/2006/relationships/notesSlide" Target="/ppt/notesSlides/notesSlide26.xml" Id="R94ecaebcde73480a"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8d26854041d84e7f" /><Relationship Type="http://schemas.openxmlformats.org/officeDocument/2006/relationships/notesSlide" Target="/ppt/notesSlides/notesSlide27.xml" Id="Rd0c09854b4dc4eaa"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75f9f0b689e84039" /><Relationship Type="http://schemas.openxmlformats.org/officeDocument/2006/relationships/notesSlide" Target="/ppt/notesSlides/notesSlide28.xml" Id="R34ff06a648234c61"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羅馬書第16章</a:t>
            </a:r>
          </a:p>
          <a:p xmlns:a="http://schemas.openxmlformats.org/drawingml/2006/main">
            <a:pPr algn="ctr">
              <a:buNone/>
            </a:pPr>
            <a:r>
              <a:rPr sz="2000">
                <a:solidFill>
                  <a:srgbClr val="FFFFFF"/>
                </a:solidFill>
                <a:latin typeface="Georgia"/>
                <a:ea typeface="Georgia"/>
                <a:cs typeface="Georgia"/>
              </a:rPr>
              <a:t>Romans 16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16:1  |  Romans 16:1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我對你們舉薦我們的姊妹非比；她是堅革哩教會中的女執事。</a:t>
            </a:r>
          </a:p>
          <a:p xmlns:a="http://schemas.openxmlformats.org/drawingml/2006/main">
            <a:pPr algn="ctr">
              <a:buNone/>
            </a:pPr>
            <a:r>
              <a:rPr sz="2400">
                <a:solidFill>
                  <a:srgbClr val="FFFFFF"/>
                </a:solidFill>
                <a:latin typeface="Georgia"/>
                <a:ea typeface="Georgia"/>
                <a:cs typeface="Georgia"/>
              </a:rPr>
              <a:t>I commend unto you Phebe our sister, which is a servant of the church which is at Cenchrea:</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16:2  |  Romans 16:2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請你們為主接待她，合乎聖徒的體統。她在何事上要你們幫助，你們就幫助她；因她素來幫助許多人，也幫助了我。</a:t>
            </a:r>
          </a:p>
          <a:p xmlns:a="http://schemas.openxmlformats.org/drawingml/2006/main">
            <a:pPr algn="ctr">
              <a:buNone/>
            </a:pPr>
            <a:r>
              <a:rPr sz="2100">
                <a:solidFill>
                  <a:srgbClr val="FFFFFF"/>
                </a:solidFill>
                <a:latin typeface="Georgia"/>
                <a:ea typeface="Georgia"/>
                <a:cs typeface="Georgia"/>
              </a:rPr>
              <a:t>That ye receive her in the Lord, as becometh saints, and that ye assist her in whatsoever business she hath need of you: for she hath been a succourer of many, and of myself also.</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16:3  |  Romans 16:3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問百基拉和亞居拉安。他們在基督耶穌裏與我同工，</a:t>
            </a:r>
          </a:p>
          <a:p xmlns:a="http://schemas.openxmlformats.org/drawingml/2006/main">
            <a:pPr algn="ctr">
              <a:buNone/>
            </a:pPr>
            <a:r>
              <a:rPr sz="2800">
                <a:solidFill>
                  <a:srgbClr val="FFFFFF"/>
                </a:solidFill>
                <a:latin typeface="Georgia"/>
                <a:ea typeface="Georgia"/>
                <a:cs typeface="Georgia"/>
              </a:rPr>
              <a:t>Greet Priscilla and Aquila my helpers in Christ Jesus: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16:4  |  Romans 16:4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也為我的命將自己的頸項置之度外。不但我感謝他們，就是外邦的眾教會也感謝他們。</a:t>
            </a:r>
          </a:p>
          <a:p xmlns:a="http://schemas.openxmlformats.org/drawingml/2006/main">
            <a:pPr algn="ctr">
              <a:buNone/>
            </a:pPr>
            <a:r>
              <a:rPr sz="2400">
                <a:solidFill>
                  <a:srgbClr val="FFFFFF"/>
                </a:solidFill>
                <a:latin typeface="Georgia"/>
                <a:ea typeface="Georgia"/>
                <a:cs typeface="Georgia"/>
              </a:rPr>
              <a:t>Who have for my life laid down their own necks: unto whom not only I give thanks, but also all the churches of the Gentiles.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16:5  |  Romans 16:5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又問在他們家中的教會安。問我所親愛的以拜尼土安；他在亞細亞是歸基督初結的果子。</a:t>
            </a:r>
          </a:p>
          <a:p xmlns:a="http://schemas.openxmlformats.org/drawingml/2006/main">
            <a:pPr algn="ctr">
              <a:buNone/>
            </a:pPr>
            <a:r>
              <a:rPr sz="2400">
                <a:solidFill>
                  <a:srgbClr val="FFFFFF"/>
                </a:solidFill>
                <a:latin typeface="Georgia"/>
                <a:ea typeface="Georgia"/>
                <a:cs typeface="Georgia"/>
              </a:rPr>
              <a:t>Likewise greet the church that is in their house. Salute my wellbeloved Epaenetus, who is the firstfruits of Achaia unto Christ.</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16:6  |  Romans 16:6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又問馬利亞安；她為你們多受勞苦。</a:t>
            </a:r>
          </a:p>
          <a:p xmlns:a="http://schemas.openxmlformats.org/drawingml/2006/main">
            <a:pPr algn="ctr">
              <a:buNone/>
            </a:pPr>
            <a:r>
              <a:rPr sz="2800">
                <a:solidFill>
                  <a:srgbClr val="FFFFFF"/>
                </a:solidFill>
                <a:latin typeface="Georgia"/>
                <a:ea typeface="Georgia"/>
                <a:cs typeface="Georgia"/>
              </a:rPr>
              <a:t>Greet Mary, who bestowed much labour on us.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16:7  |  Romans 16:7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又問我親屬與我一同坐監的安多尼古和猶尼亞安；他們在使徒中是有名望的，也是比我先在基督裏。</a:t>
            </a:r>
          </a:p>
          <a:p xmlns:a="http://schemas.openxmlformats.org/drawingml/2006/main">
            <a:pPr algn="ctr">
              <a:buNone/>
            </a:pPr>
            <a:r>
              <a:rPr sz="2400">
                <a:solidFill>
                  <a:srgbClr val="FFFFFF"/>
                </a:solidFill>
                <a:latin typeface="Georgia"/>
                <a:ea typeface="Georgia"/>
                <a:cs typeface="Georgia"/>
              </a:rPr>
              <a:t>Salute Andronicus and Junia, my kinsmen, and my fellowprisoners, who are of note among the apostles, who also were in Christ before me.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16:8  |  Romans 16:8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又問我在主裏面所親愛的暗伯利安。</a:t>
            </a:r>
          </a:p>
          <a:p xmlns:a="http://schemas.openxmlformats.org/drawingml/2006/main">
            <a:pPr algn="ctr">
              <a:buNone/>
            </a:pPr>
            <a:r>
              <a:rPr sz="2800">
                <a:solidFill>
                  <a:srgbClr val="FFFFFF"/>
                </a:solidFill>
                <a:latin typeface="Georgia"/>
                <a:ea typeface="Georgia"/>
                <a:cs typeface="Georgia"/>
              </a:rPr>
              <a:t>Greet Amplias my beloved in the Lord.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16:9  |  Romans 16:9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又問在基督裏與我們同工的耳巴奴，並我所親愛的士大古安。</a:t>
            </a:r>
          </a:p>
          <a:p xmlns:a="http://schemas.openxmlformats.org/drawingml/2006/main">
            <a:pPr algn="ctr">
              <a:buNone/>
            </a:pPr>
            <a:r>
              <a:rPr sz="2800">
                <a:solidFill>
                  <a:srgbClr val="FFFFFF"/>
                </a:solidFill>
                <a:latin typeface="Georgia"/>
                <a:ea typeface="Georgia"/>
                <a:cs typeface="Georgia"/>
              </a:rPr>
              <a:t>Salute Urbane, our helper in Christ, and Stachys my beloved.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16:10  |  Romans 16:10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又問在基督裏經過試驗的亞比利安。問亞利多布家裏的人安。</a:t>
            </a:r>
          </a:p>
          <a:p xmlns:a="http://schemas.openxmlformats.org/drawingml/2006/main">
            <a:pPr algn="ctr">
              <a:buNone/>
            </a:pPr>
            <a:r>
              <a:rPr sz="2400">
                <a:solidFill>
                  <a:srgbClr val="FFFFFF"/>
                </a:solidFill>
                <a:latin typeface="Georgia"/>
                <a:ea typeface="Georgia"/>
                <a:cs typeface="Georgia"/>
              </a:rPr>
              <a:t>Salute Apelles approved in Christ. Salute them which are of Aristobulus’ household.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16:11  |  Romans 16:11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又問我親屬希羅天安。問拿其數家在主裏的人安。</a:t>
            </a:r>
          </a:p>
          <a:p xmlns:a="http://schemas.openxmlformats.org/drawingml/2006/main">
            <a:pPr algn="ctr">
              <a:buNone/>
            </a:pPr>
            <a:r>
              <a:rPr sz="2400">
                <a:solidFill>
                  <a:srgbClr val="FFFFFF"/>
                </a:solidFill>
                <a:latin typeface="Georgia"/>
                <a:ea typeface="Georgia"/>
                <a:cs typeface="Georgia"/>
              </a:rPr>
              <a:t>Salute Herodion my kinsman. Greet them that be of the household of Narcissus, which are in the Lord.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16:12  |  Romans 16:12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又問為主勞苦的土非拿氏和土富撒氏安。問可親愛為主多受勞苦的彼息氏安。</a:t>
            </a:r>
          </a:p>
          <a:p xmlns:a="http://schemas.openxmlformats.org/drawingml/2006/main">
            <a:pPr algn="ctr">
              <a:buNone/>
            </a:pPr>
            <a:r>
              <a:rPr sz="2400">
                <a:solidFill>
                  <a:srgbClr val="FFFFFF"/>
                </a:solidFill>
                <a:latin typeface="Georgia"/>
                <a:ea typeface="Georgia"/>
                <a:cs typeface="Georgia"/>
              </a:rPr>
              <a:t>Salute Tryphena and Tryphosa, who labour in the Lord. Salute the beloved Persis, which laboured much in the Lord.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16:13  |  Romans 16:13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又問在主蒙揀選的魯孚和他母親安；他的母親就是我的母親。</a:t>
            </a:r>
          </a:p>
          <a:p xmlns:a="http://schemas.openxmlformats.org/drawingml/2006/main">
            <a:pPr algn="ctr">
              <a:buNone/>
            </a:pPr>
            <a:r>
              <a:rPr sz="2800">
                <a:solidFill>
                  <a:srgbClr val="FFFFFF"/>
                </a:solidFill>
                <a:latin typeface="Georgia"/>
                <a:ea typeface="Georgia"/>
                <a:cs typeface="Georgia"/>
              </a:rPr>
              <a:t>Salute Rufus chosen in the Lord, and his mother and mine.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16:14  |  Romans 16:14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又問亞遜其土、弗勒干、黑米、八羅巴、黑馬，並與他們在一處的弟兄們安。</a:t>
            </a:r>
          </a:p>
          <a:p xmlns:a="http://schemas.openxmlformats.org/drawingml/2006/main">
            <a:pPr algn="ctr">
              <a:buNone/>
            </a:pPr>
            <a:r>
              <a:rPr sz="2400">
                <a:solidFill>
                  <a:srgbClr val="FFFFFF"/>
                </a:solidFill>
                <a:latin typeface="Georgia"/>
                <a:ea typeface="Georgia"/>
                <a:cs typeface="Georgia"/>
              </a:rPr>
              <a:t>Salute Asyncritus, Phlegon, Hermas, Patrobas, Hermes, and the brethren which are with them.</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16:15  |  Romans 16:15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又問非羅羅古和猶利亞，尼利亞和他姊妹，同阿林巴並與他們在一處的眾聖徒安。</a:t>
            </a:r>
          </a:p>
          <a:p xmlns:a="http://schemas.openxmlformats.org/drawingml/2006/main">
            <a:pPr algn="ctr">
              <a:buNone/>
            </a:pPr>
            <a:r>
              <a:rPr sz="2400">
                <a:solidFill>
                  <a:srgbClr val="FFFFFF"/>
                </a:solidFill>
                <a:latin typeface="Georgia"/>
                <a:ea typeface="Georgia"/>
                <a:cs typeface="Georgia"/>
              </a:rPr>
              <a:t>Salute Philologus, and Julia, Nereus, and his sister, and Olympas, and all the saints which are with them.</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16:16  |  Romans 16:16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你們親嘴問安，彼此務要聖潔。基督的眾教會都問你們安。</a:t>
            </a:r>
          </a:p>
          <a:p xmlns:a="http://schemas.openxmlformats.org/drawingml/2006/main">
            <a:pPr algn="ctr">
              <a:buNone/>
            </a:pPr>
            <a:r>
              <a:rPr sz="2800">
                <a:solidFill>
                  <a:srgbClr val="FFFFFF"/>
                </a:solidFill>
                <a:latin typeface="Georgia"/>
                <a:ea typeface="Georgia"/>
                <a:cs typeface="Georgia"/>
              </a:rPr>
              <a:t>Salute one another with an holy kiss. The churches of Christ salute you.</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16:17  |  Romans 16:17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弟兄們，那些離間你們、叫你們跌倒、背乎所學之道的人，我勸你們要留意躲避他們。</a:t>
            </a:r>
          </a:p>
          <a:p xmlns:a="http://schemas.openxmlformats.org/drawingml/2006/main">
            <a:pPr algn="ctr">
              <a:buNone/>
            </a:pPr>
            <a:r>
              <a:rPr sz="2400">
                <a:solidFill>
                  <a:srgbClr val="FFFFFF"/>
                </a:solidFill>
                <a:latin typeface="Georgia"/>
                <a:ea typeface="Georgia"/>
                <a:cs typeface="Georgia"/>
              </a:rPr>
              <a:t>Now I beseech you, brethren, mark them which cause divisions and offences contrary to the doctrine which ye have learned; and avoid them.</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16:18  |  Romans 16:18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因為這樣的人不服事我們的主基督，只服事自己的肚腹，用花言巧語誘惑那些老實人的心。</a:t>
            </a:r>
          </a:p>
          <a:p xmlns:a="http://schemas.openxmlformats.org/drawingml/2006/main">
            <a:pPr algn="ctr">
              <a:buNone/>
            </a:pPr>
            <a:r>
              <a:rPr sz="2100">
                <a:solidFill>
                  <a:srgbClr val="FFFFFF"/>
                </a:solidFill>
                <a:latin typeface="Georgia"/>
                <a:ea typeface="Georgia"/>
                <a:cs typeface="Georgia"/>
              </a:rPr>
              <a:t>For they that are such serve not our Lord Jesus Christ, but their own belly; and by good words and fair speeches deceive the hearts of the simple.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16:19  |  Romans 16:19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你們的順服已經傳於眾人，所以我為你們歡喜；但我願意你們在善上聰明，在惡上愚拙。</a:t>
            </a:r>
          </a:p>
          <a:p xmlns:a="http://schemas.openxmlformats.org/drawingml/2006/main">
            <a:pPr algn="ctr">
              <a:buNone/>
            </a:pPr>
            <a:r>
              <a:rPr sz="2100">
                <a:solidFill>
                  <a:srgbClr val="FFFFFF"/>
                </a:solidFill>
                <a:latin typeface="Georgia"/>
                <a:ea typeface="Georgia"/>
                <a:cs typeface="Georgia"/>
              </a:rPr>
              <a:t>For your obedience is come abroad unto all men. I am glad therefore on your behalf: but yet I would have you wise unto that which is good, and simple concerning evil.</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16:20  |  Romans 16:20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賜平安的神快要將撒但踐踏在你們腳下。願我主耶穌基督的恩常和你們同在！</a:t>
            </a:r>
          </a:p>
          <a:p xmlns:a="http://schemas.openxmlformats.org/drawingml/2006/main">
            <a:pPr algn="ctr">
              <a:buNone/>
            </a:pPr>
            <a:r>
              <a:rPr sz="2400">
                <a:solidFill>
                  <a:srgbClr val="FFFFFF"/>
                </a:solidFill>
                <a:latin typeface="Georgia"/>
                <a:ea typeface="Georgia"/>
                <a:cs typeface="Georgia"/>
              </a:rPr>
              <a:t>And the God of peace shall bruise Satan under your feet shortly. The grace of our Lord Jesus Christ be with you. Amen.</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16:21  |  Romans 16:21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與我同工的提摩太，和我的親屬路求、耶孫、所西巴德，問你們安。</a:t>
            </a:r>
          </a:p>
          <a:p xmlns:a="http://schemas.openxmlformats.org/drawingml/2006/main">
            <a:pPr algn="ctr">
              <a:buNone/>
            </a:pPr>
            <a:r>
              <a:rPr sz="2400">
                <a:solidFill>
                  <a:srgbClr val="FFFFFF"/>
                </a:solidFill>
                <a:latin typeface="Georgia"/>
                <a:ea typeface="Georgia"/>
                <a:cs typeface="Georgia"/>
              </a:rPr>
              <a:t>Timotheus my workfellow, and Lucius, and Jason, and Sosipater, my kinsmen, salute you.</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16:22  |  Romans 16:22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我這代筆寫信的德提，在主裏面問你們安。</a:t>
            </a:r>
          </a:p>
          <a:p xmlns:a="http://schemas.openxmlformats.org/drawingml/2006/main">
            <a:pPr algn="ctr">
              <a:buNone/>
            </a:pPr>
            <a:r>
              <a:rPr sz="2800">
                <a:solidFill>
                  <a:srgbClr val="FFFFFF"/>
                </a:solidFill>
                <a:latin typeface="Georgia"/>
                <a:ea typeface="Georgia"/>
                <a:cs typeface="Georgia"/>
              </a:rPr>
              <a:t>I Tertius, who wrote this epistle, salute you in the Lord.</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16:23  |  Romans 16:23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那接待我、也接待全教會的該猶問你們安。</a:t>
            </a:r>
          </a:p>
          <a:p xmlns:a="http://schemas.openxmlformats.org/drawingml/2006/main">
            <a:pPr algn="ctr">
              <a:buNone/>
            </a:pPr>
            <a:r>
              <a:rPr sz="2400">
                <a:solidFill>
                  <a:srgbClr val="FFFFFF"/>
                </a:solidFill>
                <a:latin typeface="Georgia"/>
                <a:ea typeface="Georgia"/>
                <a:cs typeface="Georgia"/>
              </a:rPr>
              <a:t>Gaius mine host, and of the whole church, saluteth you. Erastus the chamberlain of the city saluteth you, and Quartus a brother.</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16:24  |  Romans 16:24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城內管銀庫的以拉都和兄弟括土問你們安。</a:t>
            </a:r>
          </a:p>
          <a:p xmlns:a="http://schemas.openxmlformats.org/drawingml/2006/main">
            <a:pPr algn="ctr">
              <a:buNone/>
            </a:pPr>
            <a:r>
              <a:rPr sz="2800">
                <a:solidFill>
                  <a:srgbClr val="FFFFFF"/>
                </a:solidFill>
                <a:latin typeface="Georgia"/>
                <a:ea typeface="Georgia"/>
                <a:cs typeface="Georgia"/>
              </a:rPr>
              <a:t>The grace of our Lord Jesus Christ be with you all. Amen.</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16:25  |  Romans 16:25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惟有神能照我所傳的福音和所講的耶穌基督，並照永古隱藏不言的奧祕，堅固你們的心。</a:t>
            </a:r>
          </a:p>
          <a:p xmlns:a="http://schemas.openxmlformats.org/drawingml/2006/main">
            <a:pPr algn="ctr">
              <a:buNone/>
            </a:pPr>
            <a:r>
              <a:rPr sz="2100">
                <a:solidFill>
                  <a:srgbClr val="FFFFFF"/>
                </a:solidFill>
                <a:latin typeface="Georgia"/>
                <a:ea typeface="Georgia"/>
                <a:cs typeface="Georgia"/>
              </a:rPr>
              <a:t>Now to him that is of power to stablish you according to my gospel, and the preaching of Jesus Christ, according to the revelation of the mystery, which was kept secret since the world began,</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16:26  |  Romans 16:26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這奧祕如今顯明出來，而且按着永生神的命，藉眾先知的書指示萬國的民，使他們信服真道。</a:t>
            </a:r>
          </a:p>
          <a:p xmlns:a="http://schemas.openxmlformats.org/drawingml/2006/main">
            <a:pPr algn="ctr">
              <a:buNone/>
            </a:pPr>
            <a:r>
              <a:rPr sz="2100">
                <a:solidFill>
                  <a:srgbClr val="FFFFFF"/>
                </a:solidFill>
                <a:latin typeface="Georgia"/>
                <a:ea typeface="Georgia"/>
                <a:cs typeface="Georgia"/>
              </a:rPr>
              <a:t>But now is made manifest, and by the scriptures of the prophets, according to the commandment of the everlasting God, made known to all nations for the obedience of faith:</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16:27  |  Romans 16:27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願榮耀，因耶穌基督，歸與獨一全智的神，直到永遠。阿們！</a:t>
            </a:r>
          </a:p>
          <a:p xmlns:a="http://schemas.openxmlformats.org/drawingml/2006/main">
            <a:pPr algn="ctr">
              <a:buNone/>
            </a:pPr>
            <a:r>
              <a:rPr sz="2800">
                <a:solidFill>
                  <a:srgbClr val="FFFFFF"/>
                </a:solidFill>
                <a:latin typeface="Georgia"/>
                <a:ea typeface="Georgia"/>
                <a:cs typeface="Georgia"/>
              </a:rPr>
              <a:t>To God only wise, be glory through Jesus Christ for ever. Amen.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2026-08-30T07:10:23.3250000Z</dcterms:created>
  <dcterms:modified xsi:type="dcterms:W3CDTF">2026-08-30T07:10:23.3250000Z</dcterms:modified>
</coreProperties>
</file>