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9c4fca34f2849e0" /><Relationship Type="http://schemas.openxmlformats.org/officeDocument/2006/relationships/extended-properties" Target="/docProps/app.xml" Id="Rb803584b92b04da1" /><Relationship Type="http://schemas.openxmlformats.org/officeDocument/2006/relationships/officeDocument" Target="/ppt/presentation.xml" Id="R6acba1050f2044cb" /></Relationships>
</file>

<file path=ppt/presentation.xml><?xml version="1.0" encoding="utf-8"?>
<p:presentation xmlns:p="http://schemas.openxmlformats.org/presentationml/2006/main">
  <p:sldMasterIdLst>
    <p:sldMasterId xmlns:r="http://schemas.openxmlformats.org/officeDocument/2006/relationships" id="2147483648" r:id="R7f1c108dd3fb48d3"/>
  </p:sldMasterIdLst>
  <p:notesMasterIdLst>
    <p:notesMasterId xmlns:r="http://schemas.openxmlformats.org/officeDocument/2006/relationships" r:id="Rab31a7ccef70494f"/>
  </p:notesMasterIdLst>
  <p:sldIdLst>
    <p:sldId xmlns:r="http://schemas.openxmlformats.org/officeDocument/2006/relationships" id="256" r:id="R5779edad734e4d91"/>
    <p:sldId xmlns:r="http://schemas.openxmlformats.org/officeDocument/2006/relationships" id="257" r:id="Ra9c07f72f35a49a7"/>
    <p:sldId xmlns:r="http://schemas.openxmlformats.org/officeDocument/2006/relationships" id="258" r:id="R9a4cb1f3f85d45be"/>
    <p:sldId xmlns:r="http://schemas.openxmlformats.org/officeDocument/2006/relationships" id="259" r:id="R58d2d5a96cf6417a"/>
    <p:sldId xmlns:r="http://schemas.openxmlformats.org/officeDocument/2006/relationships" id="260" r:id="Rab616d09264249cc"/>
    <p:sldId xmlns:r="http://schemas.openxmlformats.org/officeDocument/2006/relationships" id="261" r:id="R93d9253497174586"/>
    <p:sldId xmlns:r="http://schemas.openxmlformats.org/officeDocument/2006/relationships" id="262" r:id="Rc43146de476f414b"/>
    <p:sldId xmlns:r="http://schemas.openxmlformats.org/officeDocument/2006/relationships" id="263" r:id="Rb17b7c11ea7645a9"/>
    <p:sldId xmlns:r="http://schemas.openxmlformats.org/officeDocument/2006/relationships" id="264" r:id="R694cd16a76ff40fb"/>
    <p:sldId xmlns:r="http://schemas.openxmlformats.org/officeDocument/2006/relationships" id="265" r:id="R78e1b63c4a184a67"/>
    <p:sldId xmlns:r="http://schemas.openxmlformats.org/officeDocument/2006/relationships" id="266" r:id="R459f07ffa73c4afb"/>
    <p:sldId xmlns:r="http://schemas.openxmlformats.org/officeDocument/2006/relationships" id="267" r:id="R9693ade1a9be41ea"/>
    <p:sldId xmlns:r="http://schemas.openxmlformats.org/officeDocument/2006/relationships" id="268" r:id="Rc5c9784e138549fe"/>
    <p:sldId xmlns:r="http://schemas.openxmlformats.org/officeDocument/2006/relationships" id="269" r:id="R8accab22a901408f"/>
    <p:sldId xmlns:r="http://schemas.openxmlformats.org/officeDocument/2006/relationships" id="270" r:id="R2b8c593fed914def"/>
    <p:sldId xmlns:r="http://schemas.openxmlformats.org/officeDocument/2006/relationships" id="271" r:id="R731e9bfdc71640de"/>
    <p:sldId xmlns:r="http://schemas.openxmlformats.org/officeDocument/2006/relationships" id="272" r:id="Rebac53374e15416b"/>
    <p:sldId xmlns:r="http://schemas.openxmlformats.org/officeDocument/2006/relationships" id="273" r:id="R547f878654dc4484"/>
    <p:sldId xmlns:r="http://schemas.openxmlformats.org/officeDocument/2006/relationships" id="274" r:id="Rb3d084142934431c"/>
    <p:sldId xmlns:r="http://schemas.openxmlformats.org/officeDocument/2006/relationships" id="275" r:id="Refd550c9d84f43d1"/>
    <p:sldId xmlns:r="http://schemas.openxmlformats.org/officeDocument/2006/relationships" id="276" r:id="Rab6f95cab9c94904"/>
    <p:sldId xmlns:r="http://schemas.openxmlformats.org/officeDocument/2006/relationships" id="277" r:id="R922226d1a87340c3"/>
    <p:sldId xmlns:r="http://schemas.openxmlformats.org/officeDocument/2006/relationships" id="278" r:id="Rd8b272c65a2b4f38"/>
    <p:sldId xmlns:r="http://schemas.openxmlformats.org/officeDocument/2006/relationships" id="279" r:id="R57aee8ad62a542cf"/>
    <p:sldId xmlns:r="http://schemas.openxmlformats.org/officeDocument/2006/relationships" id="280" r:id="Rc86ec230cd894c3a"/>
    <p:sldId xmlns:r="http://schemas.openxmlformats.org/officeDocument/2006/relationships" id="281" r:id="R95c0314a40304987"/>
    <p:sldId xmlns:r="http://schemas.openxmlformats.org/officeDocument/2006/relationships" id="282" r:id="R58bb10fdcdde4f25"/>
    <p:sldId xmlns:r="http://schemas.openxmlformats.org/officeDocument/2006/relationships" id="283" r:id="R7ea55982f8f4460f"/>
    <p:sldId xmlns:r="http://schemas.openxmlformats.org/officeDocument/2006/relationships" id="284" r:id="Rc27e92ef87ca4df0"/>
    <p:sldId xmlns:r="http://schemas.openxmlformats.org/officeDocument/2006/relationships" id="285" r:id="Rc50a6c043e174c0b"/>
    <p:sldId xmlns:r="http://schemas.openxmlformats.org/officeDocument/2006/relationships" id="286" r:id="R9b72cd2dc69741f2"/>
    <p:sldId xmlns:r="http://schemas.openxmlformats.org/officeDocument/2006/relationships" id="287" r:id="Re0d4881b962e4255"/>
    <p:sldId xmlns:r="http://schemas.openxmlformats.org/officeDocument/2006/relationships" id="288" r:id="Re428cbc9c537411c"/>
    <p:sldId xmlns:r="http://schemas.openxmlformats.org/officeDocument/2006/relationships" id="289" r:id="R78af5d0d385b4e6f"/>
    <p:sldId xmlns:r="http://schemas.openxmlformats.org/officeDocument/2006/relationships" id="290" r:id="R5b3dfbcb483f4890"/>
    <p:sldId xmlns:r="http://schemas.openxmlformats.org/officeDocument/2006/relationships" id="291" r:id="Rd73c6dc0ab39410c"/>
    <p:sldId xmlns:r="http://schemas.openxmlformats.org/officeDocument/2006/relationships" id="292" r:id="Ra54a99c9f3f34040"/>
    <p:sldId xmlns:r="http://schemas.openxmlformats.org/officeDocument/2006/relationships" id="293" r:id="R9fc3cd80978948be"/>
    <p:sldId xmlns:r="http://schemas.openxmlformats.org/officeDocument/2006/relationships" id="294" r:id="R10bf569611e34a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e34eb1ed79d4cbf" /><Relationship Type="http://schemas.openxmlformats.org/officeDocument/2006/relationships/slideMaster" Target="/ppt/slideMasters/slideMaster1.xml" Id="R7f1c108dd3fb48d3" /><Relationship Type="http://schemas.openxmlformats.org/officeDocument/2006/relationships/notesMaster" Target="/ppt/notesMasters/notesMaster1.xml" Id="Rab31a7ccef70494f" /><Relationship Type="http://schemas.openxmlformats.org/officeDocument/2006/relationships/presProps" Target="/ppt/presProps.xml" Id="R1288dc5347564857" /><Relationship Type="http://schemas.openxmlformats.org/officeDocument/2006/relationships/tableStyles" Target="/ppt/tableStyles.xml" Id="Rf014dd40635e4d4c" /><Relationship Type="http://schemas.openxmlformats.org/officeDocument/2006/relationships/slide" Target="/ppt/slides/slide1.xml" Id="R5779edad734e4d91" /><Relationship Type="http://schemas.openxmlformats.org/officeDocument/2006/relationships/slide" Target="/ppt/slides/slide2.xml" Id="Ra9c07f72f35a49a7" /><Relationship Type="http://schemas.openxmlformats.org/officeDocument/2006/relationships/slide" Target="/ppt/slides/slide3.xml" Id="R9a4cb1f3f85d45be" /><Relationship Type="http://schemas.openxmlformats.org/officeDocument/2006/relationships/slide" Target="/ppt/slides/slide4.xml" Id="R58d2d5a96cf6417a" /><Relationship Type="http://schemas.openxmlformats.org/officeDocument/2006/relationships/slide" Target="/ppt/slides/slide5.xml" Id="Rab616d09264249cc" /><Relationship Type="http://schemas.openxmlformats.org/officeDocument/2006/relationships/slide" Target="/ppt/slides/slide6.xml" Id="R93d9253497174586" /><Relationship Type="http://schemas.openxmlformats.org/officeDocument/2006/relationships/slide" Target="/ppt/slides/slide7.xml" Id="Rc43146de476f414b" /><Relationship Type="http://schemas.openxmlformats.org/officeDocument/2006/relationships/slide" Target="/ppt/slides/slide8.xml" Id="Rb17b7c11ea7645a9" /><Relationship Type="http://schemas.openxmlformats.org/officeDocument/2006/relationships/slide" Target="/ppt/slides/slide9.xml" Id="R694cd16a76ff40fb" /><Relationship Type="http://schemas.openxmlformats.org/officeDocument/2006/relationships/slide" Target="/ppt/slides/slide10.xml" Id="R78e1b63c4a184a67" /><Relationship Type="http://schemas.openxmlformats.org/officeDocument/2006/relationships/slide" Target="/ppt/slides/slide11.xml" Id="R459f07ffa73c4afb" /><Relationship Type="http://schemas.openxmlformats.org/officeDocument/2006/relationships/slide" Target="/ppt/slides/slide12.xml" Id="R9693ade1a9be41ea" /><Relationship Type="http://schemas.openxmlformats.org/officeDocument/2006/relationships/slide" Target="/ppt/slides/slide13.xml" Id="Rc5c9784e138549fe" /><Relationship Type="http://schemas.openxmlformats.org/officeDocument/2006/relationships/slide" Target="/ppt/slides/slide14.xml" Id="R8accab22a901408f" /><Relationship Type="http://schemas.openxmlformats.org/officeDocument/2006/relationships/slide" Target="/ppt/slides/slide15.xml" Id="R2b8c593fed914def" /><Relationship Type="http://schemas.openxmlformats.org/officeDocument/2006/relationships/slide" Target="/ppt/slides/slide16.xml" Id="R731e9bfdc71640de" /><Relationship Type="http://schemas.openxmlformats.org/officeDocument/2006/relationships/slide" Target="/ppt/slides/slide17.xml" Id="Rebac53374e15416b" /><Relationship Type="http://schemas.openxmlformats.org/officeDocument/2006/relationships/slide" Target="/ppt/slides/slide18.xml" Id="R547f878654dc4484" /><Relationship Type="http://schemas.openxmlformats.org/officeDocument/2006/relationships/slide" Target="/ppt/slides/slide19.xml" Id="Rb3d084142934431c" /><Relationship Type="http://schemas.openxmlformats.org/officeDocument/2006/relationships/slide" Target="/ppt/slides/slide20.xml" Id="Refd550c9d84f43d1" /><Relationship Type="http://schemas.openxmlformats.org/officeDocument/2006/relationships/slide" Target="/ppt/slides/slide21.xml" Id="Rab6f95cab9c94904" /><Relationship Type="http://schemas.openxmlformats.org/officeDocument/2006/relationships/slide" Target="/ppt/slides/slide22.xml" Id="R922226d1a87340c3" /><Relationship Type="http://schemas.openxmlformats.org/officeDocument/2006/relationships/slide" Target="/ppt/slides/slide23.xml" Id="Rd8b272c65a2b4f38" /><Relationship Type="http://schemas.openxmlformats.org/officeDocument/2006/relationships/slide" Target="/ppt/slides/slide24.xml" Id="R57aee8ad62a542cf" /><Relationship Type="http://schemas.openxmlformats.org/officeDocument/2006/relationships/slide" Target="/ppt/slides/slide25.xml" Id="Rc86ec230cd894c3a" /><Relationship Type="http://schemas.openxmlformats.org/officeDocument/2006/relationships/slide" Target="/ppt/slides/slide26.xml" Id="R95c0314a40304987" /><Relationship Type="http://schemas.openxmlformats.org/officeDocument/2006/relationships/slide" Target="/ppt/slides/slide27.xml" Id="R58bb10fdcdde4f25" /><Relationship Type="http://schemas.openxmlformats.org/officeDocument/2006/relationships/slide" Target="/ppt/slides/slide28.xml" Id="R7ea55982f8f4460f" /><Relationship Type="http://schemas.openxmlformats.org/officeDocument/2006/relationships/slide" Target="/ppt/slides/slide29.xml" Id="Rc27e92ef87ca4df0" /><Relationship Type="http://schemas.openxmlformats.org/officeDocument/2006/relationships/slide" Target="/ppt/slides/slide30.xml" Id="Rc50a6c043e174c0b" /><Relationship Type="http://schemas.openxmlformats.org/officeDocument/2006/relationships/slide" Target="/ppt/slides/slide31.xml" Id="R9b72cd2dc69741f2" /><Relationship Type="http://schemas.openxmlformats.org/officeDocument/2006/relationships/slide" Target="/ppt/slides/slide32.xml" Id="Re0d4881b962e4255" /><Relationship Type="http://schemas.openxmlformats.org/officeDocument/2006/relationships/slide" Target="/ppt/slides/slide33.xml" Id="Re428cbc9c537411c" /><Relationship Type="http://schemas.openxmlformats.org/officeDocument/2006/relationships/slide" Target="/ppt/slides/slide34.xml" Id="R78af5d0d385b4e6f" /><Relationship Type="http://schemas.openxmlformats.org/officeDocument/2006/relationships/slide" Target="/ppt/slides/slide35.xml" Id="R5b3dfbcb483f4890" /><Relationship Type="http://schemas.openxmlformats.org/officeDocument/2006/relationships/slide" Target="/ppt/slides/slide36.xml" Id="Rd73c6dc0ab39410c" /><Relationship Type="http://schemas.openxmlformats.org/officeDocument/2006/relationships/slide" Target="/ppt/slides/slide37.xml" Id="Ra54a99c9f3f34040" /><Relationship Type="http://schemas.openxmlformats.org/officeDocument/2006/relationships/slide" Target="/ppt/slides/slide38.xml" Id="R9fc3cd80978948be" /><Relationship Type="http://schemas.openxmlformats.org/officeDocument/2006/relationships/slide" Target="/ppt/slides/slide39.xml" Id="R10bf569611e34a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09f1e98a4f4d9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1fb7d794ad4ad7" /><Relationship Type="http://schemas.openxmlformats.org/officeDocument/2006/relationships/notesMaster" Target="/ppt/notesMasters/notesMaster1.xml" Id="R71f61bea88ca47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f1701bc29c94625" /><Relationship Type="http://schemas.openxmlformats.org/officeDocument/2006/relationships/notesMaster" Target="/ppt/notesMasters/notesMaster1.xml" Id="R950c0276dde74f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1a55c969814f02" /><Relationship Type="http://schemas.openxmlformats.org/officeDocument/2006/relationships/notesMaster" Target="/ppt/notesMasters/notesMaster1.xml" Id="R37c7afb21f3842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dffbc62b1040ee" /><Relationship Type="http://schemas.openxmlformats.org/officeDocument/2006/relationships/notesMaster" Target="/ppt/notesMasters/notesMaster1.xml" Id="Rd5070a81c2224b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b0c1599b2774252" /><Relationship Type="http://schemas.openxmlformats.org/officeDocument/2006/relationships/notesMaster" Target="/ppt/notesMasters/notesMaster1.xml" Id="R841ce9448f4844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e1cd7295b84ca8" /><Relationship Type="http://schemas.openxmlformats.org/officeDocument/2006/relationships/notesMaster" Target="/ppt/notesMasters/notesMaster1.xml" Id="R83ead4931d6e4d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3d421820cee4eda" /><Relationship Type="http://schemas.openxmlformats.org/officeDocument/2006/relationships/notesMaster" Target="/ppt/notesMasters/notesMaster1.xml" Id="R6a60f4333c6249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e5f9d9a75548ee" /><Relationship Type="http://schemas.openxmlformats.org/officeDocument/2006/relationships/notesMaster" Target="/ppt/notesMasters/notesMaster1.xml" Id="Rd4f8481fc81f44a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d8ae4e3b5646d6" /><Relationship Type="http://schemas.openxmlformats.org/officeDocument/2006/relationships/notesMaster" Target="/ppt/notesMasters/notesMaster1.xml" Id="R628fb47c4a2d499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c97066dcac41c8" /><Relationship Type="http://schemas.openxmlformats.org/officeDocument/2006/relationships/notesMaster" Target="/ppt/notesMasters/notesMaster1.xml" Id="R3a57a75a9bd84a9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312d75ae175463e" /><Relationship Type="http://schemas.openxmlformats.org/officeDocument/2006/relationships/notesMaster" Target="/ppt/notesMasters/notesMaster1.xml" Id="R3dc5560df01b42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d49f7a471d4c75" /><Relationship Type="http://schemas.openxmlformats.org/officeDocument/2006/relationships/notesMaster" Target="/ppt/notesMasters/notesMaster1.xml" Id="Rb147b3d0c5c6496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00a7261a9e492e" /><Relationship Type="http://schemas.openxmlformats.org/officeDocument/2006/relationships/notesMaster" Target="/ppt/notesMasters/notesMaster1.xml" Id="Rf83195b22f534be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d0bce3630074a0c" /><Relationship Type="http://schemas.openxmlformats.org/officeDocument/2006/relationships/notesMaster" Target="/ppt/notesMasters/notesMaster1.xml" Id="Rdc85eac985b340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a81ba7ae6724466" /><Relationship Type="http://schemas.openxmlformats.org/officeDocument/2006/relationships/notesMaster" Target="/ppt/notesMasters/notesMaster1.xml" Id="R3b539489c7f640c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608e147a3ed4c56" /><Relationship Type="http://schemas.openxmlformats.org/officeDocument/2006/relationships/notesMaster" Target="/ppt/notesMasters/notesMaster1.xml" Id="R214ce6ec010840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f105d00d4548f9" /><Relationship Type="http://schemas.openxmlformats.org/officeDocument/2006/relationships/notesMaster" Target="/ppt/notesMasters/notesMaster1.xml" Id="R1e550dbac46a4a4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c072c7d8b94118" /><Relationship Type="http://schemas.openxmlformats.org/officeDocument/2006/relationships/notesMaster" Target="/ppt/notesMasters/notesMaster1.xml" Id="Red6df0d689044d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67202aefde14221" /><Relationship Type="http://schemas.openxmlformats.org/officeDocument/2006/relationships/notesMaster" Target="/ppt/notesMasters/notesMaster1.xml" Id="R207891a0195545d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fe0af4922e4ec6" /><Relationship Type="http://schemas.openxmlformats.org/officeDocument/2006/relationships/notesMaster" Target="/ppt/notesMasters/notesMaster1.xml" Id="R4246a771feb24dc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2130d4275894d95" /><Relationship Type="http://schemas.openxmlformats.org/officeDocument/2006/relationships/notesMaster" Target="/ppt/notesMasters/notesMaster1.xml" Id="R919306c8ba64413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842643b13b493a" /><Relationship Type="http://schemas.openxmlformats.org/officeDocument/2006/relationships/notesMaster" Target="/ppt/notesMasters/notesMaster1.xml" Id="R1db197ef7cf6459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cedcdba1aca4d80" /><Relationship Type="http://schemas.openxmlformats.org/officeDocument/2006/relationships/notesMaster" Target="/ppt/notesMasters/notesMaster1.xml" Id="R41e3c25a96c141d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21e9e7e9e684d60" /><Relationship Type="http://schemas.openxmlformats.org/officeDocument/2006/relationships/notesMaster" Target="/ppt/notesMasters/notesMaster1.xml" Id="Rabba3bbe1e0d4d7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d92092c5fbc4c5e" /><Relationship Type="http://schemas.openxmlformats.org/officeDocument/2006/relationships/notesMaster" Target="/ppt/notesMasters/notesMaster1.xml" Id="R0477576943e1415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9daeba7be074a9a" /><Relationship Type="http://schemas.openxmlformats.org/officeDocument/2006/relationships/notesMaster" Target="/ppt/notesMasters/notesMaster1.xml" Id="Rf1fb2a1c14714cf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c5357d1eeee4354" /><Relationship Type="http://schemas.openxmlformats.org/officeDocument/2006/relationships/notesMaster" Target="/ppt/notesMasters/notesMaster1.xml" Id="Rfd554d0cbf674f5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4efa7fbc034862" /><Relationship Type="http://schemas.openxmlformats.org/officeDocument/2006/relationships/notesMaster" Target="/ppt/notesMasters/notesMaster1.xml" Id="R12f7a29a22644a4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dc2646ddb4440ed" /><Relationship Type="http://schemas.openxmlformats.org/officeDocument/2006/relationships/notesMaster" Target="/ppt/notesMasters/notesMaster1.xml" Id="Re66f061d512e407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0989e4b1cba41aa" /><Relationship Type="http://schemas.openxmlformats.org/officeDocument/2006/relationships/notesMaster" Target="/ppt/notesMasters/notesMaster1.xml" Id="Rcf181ba4fc43437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407e7f685684987" /><Relationship Type="http://schemas.openxmlformats.org/officeDocument/2006/relationships/notesMaster" Target="/ppt/notesMasters/notesMaster1.xml" Id="R4cf9563ed35b4c0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b1d9be884704e5e" /><Relationship Type="http://schemas.openxmlformats.org/officeDocument/2006/relationships/notesMaster" Target="/ppt/notesMasters/notesMaster1.xml" Id="R10e15b6a2332481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b825798c4bf433e" /><Relationship Type="http://schemas.openxmlformats.org/officeDocument/2006/relationships/notesMaster" Target="/ppt/notesMasters/notesMaster1.xml" Id="R1b6dc4759fc54a7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fe292f08c154e7a" /><Relationship Type="http://schemas.openxmlformats.org/officeDocument/2006/relationships/notesMaster" Target="/ppt/notesMasters/notesMaster1.xml" Id="R1f628343435b4a3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93fcf10f0ab4f88" /><Relationship Type="http://schemas.openxmlformats.org/officeDocument/2006/relationships/notesMaster" Target="/ppt/notesMasters/notesMaster1.xml" Id="Rff3662aa23ca40a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4ecd79d40d5444a" /><Relationship Type="http://schemas.openxmlformats.org/officeDocument/2006/relationships/notesMaster" Target="/ppt/notesMasters/notesMaster1.xml" Id="R392644da2e64459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090d710407a492f" /><Relationship Type="http://schemas.openxmlformats.org/officeDocument/2006/relationships/notesMaster" Target="/ppt/notesMasters/notesMaster1.xml" Id="Rc45ff2a6b3fa4f7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af6e2f0b676449a" /><Relationship Type="http://schemas.openxmlformats.org/officeDocument/2006/relationships/notesMaster" Target="/ppt/notesMasters/notesMaster1.xml" Id="R8bcaf74d43164ce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656f2c9901245f7" /><Relationship Type="http://schemas.openxmlformats.org/officeDocument/2006/relationships/notesMaster" Target="/ppt/notesMasters/notesMaster1.xml" Id="R55ac3669544743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8dfd3ab42346d7" /><Relationship Type="http://schemas.openxmlformats.org/officeDocument/2006/relationships/image" Target="/ppt/media/image.png" Id="R6d27fb2d075742c5" /><Relationship Type="http://schemas.openxmlformats.org/officeDocument/2006/relationships/image" Target="/ppt/media/image2.png" Id="R6c61b9b1f3104cea" /><Relationship Type="http://schemas.openxmlformats.org/officeDocument/2006/relationships/image" Target="/ppt/media/image.jpeg" Id="R98b30828fb8d41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0cef0cef2054c1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d27fb2d075742c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c61b9b1f3104ce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8b30828fb8d412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b1709407cc400d" /><Relationship Type="http://schemas.openxmlformats.org/officeDocument/2006/relationships/slideLayout" Target="/ppt/slideLayouts/slideLayout1.xml" Id="R62591c056fdf448d" /><Relationship Type="http://schemas.openxmlformats.org/officeDocument/2006/relationships/slideLayout" Target="/ppt/slideLayouts/slideLayout2.xml" Id="R6608ccffc7ef4ac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591c056fdf448d"/>
    <p:sldLayoutId xmlns:r="http://schemas.openxmlformats.org/officeDocument/2006/relationships" id="2147483650" r:id="R6608ccffc7ef4ac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ffbc94261054300" /><Relationship Type="http://schemas.openxmlformats.org/officeDocument/2006/relationships/notesSlide" Target="/ppt/notesSlides/notesSlide1.xml" Id="Rda4c5461374243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16554c5e1940d5" /><Relationship Type="http://schemas.openxmlformats.org/officeDocument/2006/relationships/notesSlide" Target="/ppt/notesSlides/notesSlide2.xml" Id="Racaa9beff30b45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3daeb5230774038" /><Relationship Type="http://schemas.openxmlformats.org/officeDocument/2006/relationships/notesSlide" Target="/ppt/notesSlides/notesSlide3.xml" Id="R82187b4a6cdd44b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42f586e21b94c45" /><Relationship Type="http://schemas.openxmlformats.org/officeDocument/2006/relationships/notesSlide" Target="/ppt/notesSlides/notesSlide4.xml" Id="R35541c0371eb44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a012cc875404c5e" /><Relationship Type="http://schemas.openxmlformats.org/officeDocument/2006/relationships/notesSlide" Target="/ppt/notesSlides/notesSlide5.xml" Id="R05a8f47bdcd54f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30ad6eebc5745fd" /><Relationship Type="http://schemas.openxmlformats.org/officeDocument/2006/relationships/notesSlide" Target="/ppt/notesSlides/notesSlide6.xml" Id="R536ba5caf432414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65395dadab40fc" /><Relationship Type="http://schemas.openxmlformats.org/officeDocument/2006/relationships/notesSlide" Target="/ppt/notesSlides/notesSlide7.xml" Id="R147a6310d3c8453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029d79d3a7c46f9" /><Relationship Type="http://schemas.openxmlformats.org/officeDocument/2006/relationships/notesSlide" Target="/ppt/notesSlides/notesSlide8.xml" Id="Rfc7c3413dcce437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b57b785d5344def" /><Relationship Type="http://schemas.openxmlformats.org/officeDocument/2006/relationships/notesSlide" Target="/ppt/notesSlides/notesSlide9.xml" Id="Rb80f197f06ee4d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23444f77e404842" /><Relationship Type="http://schemas.openxmlformats.org/officeDocument/2006/relationships/notesSlide" Target="/ppt/notesSlides/notesSlide10.xml" Id="R89ef60f547ad44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10f21f70334c1b" /><Relationship Type="http://schemas.openxmlformats.org/officeDocument/2006/relationships/notesSlide" Target="/ppt/notesSlides/notesSlide11.xml" Id="R75a59435fd014d1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561bccbd0c34cb3" /><Relationship Type="http://schemas.openxmlformats.org/officeDocument/2006/relationships/notesSlide" Target="/ppt/notesSlides/notesSlide12.xml" Id="Racd51078e1b6433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c80725a3d324849" /><Relationship Type="http://schemas.openxmlformats.org/officeDocument/2006/relationships/notesSlide" Target="/ppt/notesSlides/notesSlide13.xml" Id="R19cdc35c01a8410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729493a49054753" /><Relationship Type="http://schemas.openxmlformats.org/officeDocument/2006/relationships/notesSlide" Target="/ppt/notesSlides/notesSlide14.xml" Id="Rbc0fce58f8314f4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c628a32eb3a4916" /><Relationship Type="http://schemas.openxmlformats.org/officeDocument/2006/relationships/notesSlide" Target="/ppt/notesSlides/notesSlide15.xml" Id="R999c262fddab425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9806ba702004631" /><Relationship Type="http://schemas.openxmlformats.org/officeDocument/2006/relationships/notesSlide" Target="/ppt/notesSlides/notesSlide16.xml" Id="R9009ffe4f6994c3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54badc8e8c549fe" /><Relationship Type="http://schemas.openxmlformats.org/officeDocument/2006/relationships/notesSlide" Target="/ppt/notesSlides/notesSlide17.xml" Id="Ra990862884ce41f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3ad7e359c104c5c" /><Relationship Type="http://schemas.openxmlformats.org/officeDocument/2006/relationships/notesSlide" Target="/ppt/notesSlides/notesSlide18.xml" Id="Rc68c26a6bf4b492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ecdfc1509c94a6a" /><Relationship Type="http://schemas.openxmlformats.org/officeDocument/2006/relationships/notesSlide" Target="/ppt/notesSlides/notesSlide19.xml" Id="Rb6aa95a34fa8472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55dd00c60764650" /><Relationship Type="http://schemas.openxmlformats.org/officeDocument/2006/relationships/notesSlide" Target="/ppt/notesSlides/notesSlide20.xml" Id="R2df6b369c2b645d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e75cd69a8744726" /><Relationship Type="http://schemas.openxmlformats.org/officeDocument/2006/relationships/notesSlide" Target="/ppt/notesSlides/notesSlide21.xml" Id="R259d5b663bab499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2ced9e6375e4f1c" /><Relationship Type="http://schemas.openxmlformats.org/officeDocument/2006/relationships/notesSlide" Target="/ppt/notesSlides/notesSlide22.xml" Id="Rc0dac12e8ea644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a49b9c1a2e64f76" /><Relationship Type="http://schemas.openxmlformats.org/officeDocument/2006/relationships/notesSlide" Target="/ppt/notesSlides/notesSlide23.xml" Id="R6809cd97f79b431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30adc8e81784d88" /><Relationship Type="http://schemas.openxmlformats.org/officeDocument/2006/relationships/notesSlide" Target="/ppt/notesSlides/notesSlide24.xml" Id="Rd1b7fb1c29f44fc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1ae9acc60e472c" /><Relationship Type="http://schemas.openxmlformats.org/officeDocument/2006/relationships/notesSlide" Target="/ppt/notesSlides/notesSlide25.xml" Id="R0de4f29ed01f4f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0a0b41b647492d" /><Relationship Type="http://schemas.openxmlformats.org/officeDocument/2006/relationships/notesSlide" Target="/ppt/notesSlides/notesSlide26.xml" Id="Rf73ff2eb3ab34c2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2a07e5e74744e91" /><Relationship Type="http://schemas.openxmlformats.org/officeDocument/2006/relationships/notesSlide" Target="/ppt/notesSlides/notesSlide27.xml" Id="Rb1474de39b88435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5a0d07a653f4a2e" /><Relationship Type="http://schemas.openxmlformats.org/officeDocument/2006/relationships/notesSlide" Target="/ppt/notesSlides/notesSlide28.xml" Id="R4c225103e1f3491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8189dbf330349da" /><Relationship Type="http://schemas.openxmlformats.org/officeDocument/2006/relationships/notesSlide" Target="/ppt/notesSlides/notesSlide29.xml" Id="R10b664d6eea44c5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f458f8ce4c749e6" /><Relationship Type="http://schemas.openxmlformats.org/officeDocument/2006/relationships/notesSlide" Target="/ppt/notesSlides/notesSlide30.xml" Id="Rd1e1625c3f8940c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c30a0b7072f4e7a" /><Relationship Type="http://schemas.openxmlformats.org/officeDocument/2006/relationships/notesSlide" Target="/ppt/notesSlides/notesSlide31.xml" Id="Rbf0a5ce178364e1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702861246dd45fb" /><Relationship Type="http://schemas.openxmlformats.org/officeDocument/2006/relationships/notesSlide" Target="/ppt/notesSlides/notesSlide32.xml" Id="Rb13589b069064b9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5146ebbb9854879" /><Relationship Type="http://schemas.openxmlformats.org/officeDocument/2006/relationships/notesSlide" Target="/ppt/notesSlides/notesSlide33.xml" Id="Rce4a131d8f324d8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2a5540c90094a68" /><Relationship Type="http://schemas.openxmlformats.org/officeDocument/2006/relationships/notesSlide" Target="/ppt/notesSlides/notesSlide34.xml" Id="R2f7b3a294c464e2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2d09fc2acc74666" /><Relationship Type="http://schemas.openxmlformats.org/officeDocument/2006/relationships/notesSlide" Target="/ppt/notesSlides/notesSlide35.xml" Id="R366e755be72146d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e8e7e24360542ca" /><Relationship Type="http://schemas.openxmlformats.org/officeDocument/2006/relationships/notesSlide" Target="/ppt/notesSlides/notesSlide36.xml" Id="R233bceab862b414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46f3799239b4085" /><Relationship Type="http://schemas.openxmlformats.org/officeDocument/2006/relationships/notesSlide" Target="/ppt/notesSlides/notesSlide37.xml" Id="Rdaacd7323f4443b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1caa2f386954e9b" /><Relationship Type="http://schemas.openxmlformats.org/officeDocument/2006/relationships/notesSlide" Target="/ppt/notesSlides/notesSlide38.xml" Id="Rd5cf73c9676a463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40fa88749fd4284" /><Relationship Type="http://schemas.openxmlformats.org/officeDocument/2006/relationships/notesSlide" Target="/ppt/notesSlides/notesSlide39.xml" Id="Rdb8177d495ff475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出埃及記第40章</a:t>
            </a:r>
          </a:p>
          <a:p xmlns:a="http://schemas.openxmlformats.org/drawingml/2006/main">
            <a:pPr algn="ctr">
              <a:buNone/>
            </a:pPr>
            <a:r>
              <a:rPr sz="2000">
                <a:solidFill>
                  <a:srgbClr val="FFFFFF"/>
                </a:solidFill>
                <a:latin typeface="Georgia"/>
                <a:ea typeface="Georgia"/>
                <a:cs typeface="Georgia"/>
              </a:rPr>
              <a:t>Exodus 40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  |  Exodus 40:1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  |  Exodus 40:2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「正月初一日，你要立起帳幕，</a:t>
            </a:r>
          </a:p>
          <a:p xmlns:a="http://schemas.openxmlformats.org/drawingml/2006/main">
            <a:pPr algn="ctr">
              <a:buNone/>
            </a:pPr>
            <a:r>
              <a:rPr sz="2400">
                <a:solidFill>
                  <a:srgbClr val="FFFFFF"/>
                </a:solidFill>
                <a:latin typeface="Georgia"/>
                <a:ea typeface="Georgia"/>
                <a:cs typeface="Georgia"/>
              </a:rPr>
              <a:t>On the first day of the first month shalt thou set up the tabernacle of the tent of the congregation.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  |  Exodus 40:3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把法櫃安放在裏面，用幔子將櫃遮掩。</a:t>
            </a:r>
          </a:p>
          <a:p xmlns:a="http://schemas.openxmlformats.org/drawingml/2006/main">
            <a:pPr algn="ctr">
              <a:buNone/>
            </a:pPr>
            <a:r>
              <a:rPr sz="2400">
                <a:solidFill>
                  <a:srgbClr val="FFFFFF"/>
                </a:solidFill>
                <a:latin typeface="Georgia"/>
                <a:ea typeface="Georgia"/>
                <a:cs typeface="Georgia"/>
              </a:rPr>
              <a:t>And thou shalt put therein the ark of the testimony, and cover the ark with the vail.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40:4  |  Exodus 40:4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把桌子搬進去，擺設上面的物。把燈臺搬進去，點其上的燈。</a:t>
            </a:r>
          </a:p>
          <a:p xmlns:a="http://schemas.openxmlformats.org/drawingml/2006/main">
            <a:pPr algn="ctr">
              <a:buNone/>
            </a:pPr>
            <a:r>
              <a:rPr sz="2100">
                <a:solidFill>
                  <a:srgbClr val="FFFFFF"/>
                </a:solidFill>
                <a:latin typeface="Georgia"/>
                <a:ea typeface="Georgia"/>
                <a:cs typeface="Georgia"/>
              </a:rPr>
              <a:t>And thou shalt bring in the table, and set in order the things that are to be set in order upon it; and thou shalt bring in the candlestick, and light the lamps thereof.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40:5  |  Exodus 40:5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把[燒]香的金壇安在法櫃前，掛上帳幕的門簾。</a:t>
            </a:r>
          </a:p>
          <a:p xmlns:a="http://schemas.openxmlformats.org/drawingml/2006/main">
            <a:pPr algn="ctr">
              <a:buNone/>
            </a:pPr>
            <a:r>
              <a:rPr sz="2400">
                <a:solidFill>
                  <a:srgbClr val="FFFFFF"/>
                </a:solidFill>
                <a:latin typeface="Georgia"/>
                <a:ea typeface="Georgia"/>
                <a:cs typeface="Georgia"/>
              </a:rPr>
              <a:t>And thou shalt set the altar of gold for the incense before the ark of the testimony, and put the hanging of the door to the tabernacle.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40:6  |  Exodus 40:6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把燔祭壇安在帳幕門前。</a:t>
            </a:r>
          </a:p>
          <a:p xmlns:a="http://schemas.openxmlformats.org/drawingml/2006/main">
            <a:pPr algn="ctr">
              <a:buNone/>
            </a:pPr>
            <a:r>
              <a:rPr sz="2400">
                <a:solidFill>
                  <a:srgbClr val="FFFFFF"/>
                </a:solidFill>
                <a:latin typeface="Georgia"/>
                <a:ea typeface="Georgia"/>
                <a:cs typeface="Georgia"/>
              </a:rPr>
              <a:t>And thou shalt set the altar of the burnt offering before the door of the tabernacle of the tent of the congregation.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40:7  |  Exodus 40:7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把洗濯盆安在會幕和壇的中間，在盆裏盛水。</a:t>
            </a:r>
          </a:p>
          <a:p xmlns:a="http://schemas.openxmlformats.org/drawingml/2006/main">
            <a:pPr algn="ctr">
              <a:buNone/>
            </a:pPr>
            <a:r>
              <a:rPr sz="2400">
                <a:solidFill>
                  <a:srgbClr val="FFFFFF"/>
                </a:solidFill>
                <a:latin typeface="Georgia"/>
                <a:ea typeface="Georgia"/>
                <a:cs typeface="Georgia"/>
              </a:rPr>
              <a:t>And thou shalt set the laver between the tent of the congregation and the altar, and shalt put water therein.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40:8  |  Exodus 40:8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又在四圍立院帷，把院子的門簾掛上。</a:t>
            </a:r>
          </a:p>
          <a:p xmlns:a="http://schemas.openxmlformats.org/drawingml/2006/main">
            <a:pPr algn="ctr">
              <a:buNone/>
            </a:pPr>
            <a:r>
              <a:rPr sz="2400">
                <a:solidFill>
                  <a:srgbClr val="FFFFFF"/>
                </a:solidFill>
                <a:latin typeface="Georgia"/>
                <a:ea typeface="Georgia"/>
                <a:cs typeface="Georgia"/>
              </a:rPr>
              <a:t>And thou shalt set up the court round about, and hang up the hanging at the court gate.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40:9  |  Exodus 40:9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用膏油把帳幕和其中所有的都抹上，使帳幕和一切器具成聖，就都成聖。</a:t>
            </a:r>
          </a:p>
          <a:p xmlns:a="http://schemas.openxmlformats.org/drawingml/2006/main">
            <a:pPr algn="ctr">
              <a:buNone/>
            </a:pPr>
            <a:r>
              <a:rPr sz="2100">
                <a:solidFill>
                  <a:srgbClr val="FFFFFF"/>
                </a:solidFill>
                <a:latin typeface="Georgia"/>
                <a:ea typeface="Georgia"/>
                <a:cs typeface="Georgia"/>
              </a:rPr>
              <a:t>And thou shalt take the anointing oil, and anoint the tabernacle, and all that is therein, and shalt hallow it, and all the vessels thereof: and it shall be holy.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40:10  |  Exodus 40:10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又要抹燔祭壇和一切器具，使壇成聖，就都成為至聖。</a:t>
            </a:r>
          </a:p>
          <a:p xmlns:a="http://schemas.openxmlformats.org/drawingml/2006/main">
            <a:pPr algn="ctr">
              <a:buNone/>
            </a:pPr>
            <a:r>
              <a:rPr sz="2400">
                <a:solidFill>
                  <a:srgbClr val="FFFFFF"/>
                </a:solidFill>
                <a:latin typeface="Georgia"/>
                <a:ea typeface="Georgia"/>
                <a:cs typeface="Georgia"/>
              </a:rPr>
              <a:t>And thou shalt anoint the altar of the burnt offering, and all his vessels, and sanctify the altar: and it shall be an altar most holy.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40:11  |  Exodus 40:11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要抹洗濯盆和盆座，使盆成聖。</a:t>
            </a:r>
          </a:p>
          <a:p xmlns:a="http://schemas.openxmlformats.org/drawingml/2006/main">
            <a:pPr algn="ctr">
              <a:buNone/>
            </a:pPr>
            <a:r>
              <a:rPr sz="2800">
                <a:solidFill>
                  <a:srgbClr val="FFFFFF"/>
                </a:solidFill>
                <a:latin typeface="Georgia"/>
                <a:ea typeface="Georgia"/>
                <a:cs typeface="Georgia"/>
              </a:rPr>
              <a:t>And thou shalt anoint the laver and his foot, and sanctify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40:12  |  Exodus 40:12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要使亞倫和他兒子到會幕門口來，用水洗身。</a:t>
            </a:r>
          </a:p>
          <a:p xmlns:a="http://schemas.openxmlformats.org/drawingml/2006/main">
            <a:pPr algn="ctr">
              <a:buNone/>
            </a:pPr>
            <a:r>
              <a:rPr sz="2400">
                <a:solidFill>
                  <a:srgbClr val="FFFFFF"/>
                </a:solidFill>
                <a:latin typeface="Georgia"/>
                <a:ea typeface="Georgia"/>
                <a:cs typeface="Georgia"/>
              </a:rPr>
              <a:t>And thou shalt bring Aaron and his sons unto the door of the tabernacle of the congregation, and wash them with water.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40:13  |  Exodus 40:13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要給亞倫穿上聖衣，又膏他，使他成聖，可以給我供祭司的職分；</a:t>
            </a:r>
          </a:p>
          <a:p xmlns:a="http://schemas.openxmlformats.org/drawingml/2006/main">
            <a:pPr algn="ctr">
              <a:buNone/>
            </a:pPr>
            <a:r>
              <a:rPr sz="2400">
                <a:solidFill>
                  <a:srgbClr val="FFFFFF"/>
                </a:solidFill>
                <a:latin typeface="Georgia"/>
                <a:ea typeface="Georgia"/>
                <a:cs typeface="Georgia"/>
              </a:rPr>
              <a:t>And thou shalt put upon Aaron the holy garments, and anoint him, and sanctify him; that he may minister unto me in the priest’s office.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40:14  |  Exodus 40:14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又要使他兒子來，給他們穿上內袍。</a:t>
            </a:r>
          </a:p>
          <a:p xmlns:a="http://schemas.openxmlformats.org/drawingml/2006/main">
            <a:pPr algn="ctr">
              <a:buNone/>
            </a:pPr>
            <a:r>
              <a:rPr sz="2800">
                <a:solidFill>
                  <a:srgbClr val="FFFFFF"/>
                </a:solidFill>
                <a:latin typeface="Georgia"/>
                <a:ea typeface="Georgia"/>
                <a:cs typeface="Georgia"/>
              </a:rPr>
              <a:t>And thou shalt bring his sons, and clothe them with coats: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40:15  |  Exodus 40:15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怎樣膏他們的父親，也要照樣膏他們，使他們給我供祭司的職分。他們世世代代凡受膏的，就永遠當祭司的職任。」</a:t>
            </a:r>
          </a:p>
          <a:p xmlns:a="http://schemas.openxmlformats.org/drawingml/2006/main">
            <a:pPr algn="ctr">
              <a:buNone/>
            </a:pPr>
            <a:r>
              <a:rPr sz="2100">
                <a:solidFill>
                  <a:srgbClr val="FFFFFF"/>
                </a:solidFill>
                <a:latin typeface="Georgia"/>
                <a:ea typeface="Georgia"/>
                <a:cs typeface="Georgia"/>
              </a:rPr>
              <a:t>And thou shalt anoint them, as thou didst anoint their father, that they may minister unto me in the priest’s office: for their anointing shall surely be an everlasting priesthood throughout their generations.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40:16  |  Exodus 40:16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摩西這樣行，都是照耶和華所吩咐他的。</a:t>
            </a:r>
          </a:p>
          <a:p xmlns:a="http://schemas.openxmlformats.org/drawingml/2006/main">
            <a:pPr algn="ctr">
              <a:buNone/>
            </a:pPr>
            <a:r>
              <a:rPr sz="2800">
                <a:solidFill>
                  <a:srgbClr val="FFFFFF"/>
                </a:solidFill>
                <a:latin typeface="Georgia"/>
                <a:ea typeface="Georgia"/>
                <a:cs typeface="Georgia"/>
              </a:rPr>
              <a:t>Thus did Moses: according to all that the LORD commanded him, so did he.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40:17  |  Exodus 40:17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第二年正月初一日，帳幕就立起來。</a:t>
            </a:r>
          </a:p>
          <a:p xmlns:a="http://schemas.openxmlformats.org/drawingml/2006/main">
            <a:pPr algn="ctr">
              <a:buNone/>
            </a:pPr>
            <a:r>
              <a:rPr sz="2400">
                <a:solidFill>
                  <a:srgbClr val="FFFFFF"/>
                </a:solidFill>
                <a:latin typeface="Georgia"/>
                <a:ea typeface="Georgia"/>
                <a:cs typeface="Georgia"/>
              </a:rPr>
              <a:t>And it came to pass in the first month in the second year, on the first day of the month, that the tabernacle was reared up.</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40:18  |  Exodus 40:18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摩西立起帳幕，安上帶卯的座，立上板，穿上閂，立起柱子。</a:t>
            </a:r>
          </a:p>
          <a:p xmlns:a="http://schemas.openxmlformats.org/drawingml/2006/main">
            <a:pPr algn="ctr">
              <a:buNone/>
            </a:pPr>
            <a:r>
              <a:rPr sz="2100">
                <a:solidFill>
                  <a:srgbClr val="FFFFFF"/>
                </a:solidFill>
                <a:latin typeface="Georgia"/>
                <a:ea typeface="Georgia"/>
                <a:cs typeface="Georgia"/>
              </a:rPr>
              <a:t>And Moses reared up the tabernacle, and fastened his sockets, and set up the boards thereof, and put in the bars thereof, and reared up his pillars.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40:19  |  Exodus 40:19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在帳幕以上搭罩棚，把罩棚的頂蓋蓋在其上，是照耶和華所吩咐他的。</a:t>
            </a:r>
          </a:p>
          <a:p xmlns:a="http://schemas.openxmlformats.org/drawingml/2006/main">
            <a:pPr algn="ctr">
              <a:buNone/>
            </a:pPr>
            <a:r>
              <a:rPr sz="2400">
                <a:solidFill>
                  <a:srgbClr val="FFFFFF"/>
                </a:solidFill>
                <a:latin typeface="Georgia"/>
                <a:ea typeface="Georgia"/>
                <a:cs typeface="Georgia"/>
              </a:rPr>
              <a:t>And he spread abroad the tent over the tabernacle, and put the covering of the tent above upon it; as the LORD commanded Moses.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40:20  |  Exodus 40:20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又把法[版]放在櫃裏，把槓穿在櫃的兩旁，把施恩座安在櫃上。</a:t>
            </a:r>
          </a:p>
          <a:p xmlns:a="http://schemas.openxmlformats.org/drawingml/2006/main">
            <a:pPr algn="ctr">
              <a:buNone/>
            </a:pPr>
            <a:r>
              <a:rPr sz="2400">
                <a:solidFill>
                  <a:srgbClr val="FFFFFF"/>
                </a:solidFill>
                <a:latin typeface="Georgia"/>
                <a:ea typeface="Georgia"/>
                <a:cs typeface="Georgia"/>
              </a:rPr>
              <a:t>And he took and put the testimony into the ark, and set the staves on the ark, and put the mercy seat above upon the ark: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40:21  |  Exodus 40:21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把櫃抬進帳幕，掛上遮掩[櫃]的幔子，把法櫃遮掩了，是照耶和華所吩咐他的。</a:t>
            </a:r>
          </a:p>
          <a:p xmlns:a="http://schemas.openxmlformats.org/drawingml/2006/main">
            <a:pPr algn="ctr">
              <a:buNone/>
            </a:pPr>
            <a:r>
              <a:rPr sz="2100">
                <a:solidFill>
                  <a:srgbClr val="FFFFFF"/>
                </a:solidFill>
                <a:latin typeface="Georgia"/>
                <a:ea typeface="Georgia"/>
                <a:cs typeface="Georgia"/>
              </a:rPr>
              <a:t>And he brought the ark into the tabernacle, and set up the vail of the covering, and covered the ark of the testimony; as the LORD commanded Moses.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40:22  |  Exodus 40:22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又把桌子安在會幕內，在帳幕北邊，在幔子外。</a:t>
            </a:r>
          </a:p>
          <a:p xmlns:a="http://schemas.openxmlformats.org/drawingml/2006/main">
            <a:pPr algn="ctr">
              <a:buNone/>
            </a:pPr>
            <a:r>
              <a:rPr sz="2400">
                <a:solidFill>
                  <a:srgbClr val="FFFFFF"/>
                </a:solidFill>
                <a:latin typeface="Georgia"/>
                <a:ea typeface="Georgia"/>
                <a:cs typeface="Georgia"/>
              </a:rPr>
              <a:t>And he put the table in the tent of the congregation, upon the side of the tabernacle northward, without the vail.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40:23  |  Exodus 40:23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在桌子上將餅陳設在耶和華面前，是照耶和華所吩咐他的。</a:t>
            </a:r>
          </a:p>
          <a:p xmlns:a="http://schemas.openxmlformats.org/drawingml/2006/main">
            <a:pPr algn="ctr">
              <a:buNone/>
            </a:pPr>
            <a:r>
              <a:rPr sz="2400">
                <a:solidFill>
                  <a:srgbClr val="FFFFFF"/>
                </a:solidFill>
                <a:latin typeface="Georgia"/>
                <a:ea typeface="Georgia"/>
                <a:cs typeface="Georgia"/>
              </a:rPr>
              <a:t>And he set the bread in order upon it before the LORD; as the LORD had commanded Moses.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40:24  |  Exodus 40:24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又把燈臺安在會幕內，在帳幕南邊，與桌子相對，</a:t>
            </a:r>
          </a:p>
          <a:p xmlns:a="http://schemas.openxmlformats.org/drawingml/2006/main">
            <a:pPr algn="ctr">
              <a:buNone/>
            </a:pPr>
            <a:r>
              <a:rPr sz="2400">
                <a:solidFill>
                  <a:srgbClr val="FFFFFF"/>
                </a:solidFill>
                <a:latin typeface="Georgia"/>
                <a:ea typeface="Georgia"/>
                <a:cs typeface="Georgia"/>
              </a:rPr>
              <a:t>And he put the candlestick in the tent of the congregation, over against the table, on the side of the tabernacle southward.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40:25  |  Exodus 40:25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在耶和華面前點燈，是照耶和華所吩咐他的。</a:t>
            </a:r>
          </a:p>
          <a:p xmlns:a="http://schemas.openxmlformats.org/drawingml/2006/main">
            <a:pPr algn="ctr">
              <a:buNone/>
            </a:pPr>
            <a:r>
              <a:rPr sz="2800">
                <a:solidFill>
                  <a:srgbClr val="FFFFFF"/>
                </a:solidFill>
                <a:latin typeface="Georgia"/>
                <a:ea typeface="Georgia"/>
                <a:cs typeface="Georgia"/>
              </a:rPr>
              <a:t>And he lighted the lamps before the LORD; as the LORD commanded Moses.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40:26  |  Exodus 40:26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把金壇安在會幕內的幔子前，</a:t>
            </a:r>
          </a:p>
          <a:p xmlns:a="http://schemas.openxmlformats.org/drawingml/2006/main">
            <a:pPr algn="ctr">
              <a:buNone/>
            </a:pPr>
            <a:r>
              <a:rPr sz="2800">
                <a:solidFill>
                  <a:srgbClr val="FFFFFF"/>
                </a:solidFill>
                <a:latin typeface="Georgia"/>
                <a:ea typeface="Georgia"/>
                <a:cs typeface="Georgia"/>
              </a:rPr>
              <a:t>And he put the golden altar in the tent of the congregation before the vail: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40:27  |  Exodus 40:27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在壇上燒了馨香料做的香，是照耶和華所吩咐他的。</a:t>
            </a:r>
          </a:p>
          <a:p xmlns:a="http://schemas.openxmlformats.org/drawingml/2006/main">
            <a:pPr algn="ctr">
              <a:buNone/>
            </a:pPr>
            <a:r>
              <a:rPr sz="2800">
                <a:solidFill>
                  <a:srgbClr val="FFFFFF"/>
                </a:solidFill>
                <a:latin typeface="Georgia"/>
                <a:ea typeface="Georgia"/>
                <a:cs typeface="Georgia"/>
              </a:rPr>
              <a:t>And he burnt sweet incense thereon; as the LORD commanded Moses.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40:28  |  Exodus 40:28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又掛上帳幕的門簾。</a:t>
            </a:r>
          </a:p>
          <a:p xmlns:a="http://schemas.openxmlformats.org/drawingml/2006/main">
            <a:pPr algn="ctr">
              <a:buNone/>
            </a:pPr>
            <a:r>
              <a:rPr sz="2800">
                <a:solidFill>
                  <a:srgbClr val="FFFFFF"/>
                </a:solidFill>
                <a:latin typeface="Georgia"/>
                <a:ea typeface="Georgia"/>
                <a:cs typeface="Georgia"/>
              </a:rPr>
              <a:t>And he set up the hanging at the door of the tabernacle.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40:29  |  Exodus 40:29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在會幕的帳幕門前，安設燔祭壇，把燔祭和素祭獻在其上，是照耶和華所吩咐他的。</a:t>
            </a:r>
          </a:p>
          <a:p xmlns:a="http://schemas.openxmlformats.org/drawingml/2006/main">
            <a:pPr algn="ctr">
              <a:buNone/>
            </a:pPr>
            <a:r>
              <a:rPr sz="2100">
                <a:solidFill>
                  <a:srgbClr val="FFFFFF"/>
                </a:solidFill>
                <a:latin typeface="Georgia"/>
                <a:ea typeface="Georgia"/>
                <a:cs typeface="Georgia"/>
              </a:rPr>
              <a:t>And he put the altar of burnt offering by the door of the tabernacle of the tent of the congregation, and offered upon it the burnt offering and the meat offering; as the LORD commanded Moses.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40:30  |  Exodus 40:30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把洗濯盆安在會幕和壇的中間，盆中盛水，以便洗濯。</a:t>
            </a:r>
          </a:p>
          <a:p xmlns:a="http://schemas.openxmlformats.org/drawingml/2006/main">
            <a:pPr algn="ctr">
              <a:buNone/>
            </a:pPr>
            <a:r>
              <a:rPr sz="2400">
                <a:solidFill>
                  <a:srgbClr val="FFFFFF"/>
                </a:solidFill>
                <a:latin typeface="Georgia"/>
                <a:ea typeface="Georgia"/>
                <a:cs typeface="Georgia"/>
              </a:rPr>
              <a:t>And he set the laver between the tent of the congregation and the altar, and put water there, to wash withal.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40:31  |  Exodus 40:31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摩西和亞倫並亞倫的兒子在這盆裏洗手洗腳。</a:t>
            </a:r>
          </a:p>
          <a:p xmlns:a="http://schemas.openxmlformats.org/drawingml/2006/main">
            <a:pPr algn="ctr">
              <a:buNone/>
            </a:pPr>
            <a:r>
              <a:rPr sz="2800">
                <a:solidFill>
                  <a:srgbClr val="FFFFFF"/>
                </a:solidFill>
                <a:latin typeface="Georgia"/>
                <a:ea typeface="Georgia"/>
                <a:cs typeface="Georgia"/>
              </a:rPr>
              <a:t>And Moses and Aaron and his sons washed their hands and their feet thereat: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40:32  |  Exodus 40:32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他們進會幕或就近壇的時候，便都洗濯，是照耶和華所吩咐他的。</a:t>
            </a:r>
          </a:p>
          <a:p xmlns:a="http://schemas.openxmlformats.org/drawingml/2006/main">
            <a:pPr algn="ctr">
              <a:buNone/>
            </a:pPr>
            <a:r>
              <a:rPr sz="2400">
                <a:solidFill>
                  <a:srgbClr val="FFFFFF"/>
                </a:solidFill>
                <a:latin typeface="Georgia"/>
                <a:ea typeface="Georgia"/>
                <a:cs typeface="Georgia"/>
              </a:rPr>
              <a:t>When they went into the tent of the congregation, and when they came near unto the altar, they washed; as the LORD commanded Moses.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40:33  |  Exodus 40:33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在帳幕和壇的四圍立了院帷，把院子的門簾掛上。這樣，摩西就完了工。</a:t>
            </a:r>
          </a:p>
          <a:p xmlns:a="http://schemas.openxmlformats.org/drawingml/2006/main">
            <a:pPr algn="ctr">
              <a:buNone/>
            </a:pPr>
            <a:r>
              <a:rPr sz="2400">
                <a:solidFill>
                  <a:srgbClr val="FFFFFF"/>
                </a:solidFill>
                <a:latin typeface="Georgia"/>
                <a:ea typeface="Georgia"/>
                <a:cs typeface="Georgia"/>
              </a:rPr>
              <a:t>And he reared up the court round about the tabernacle and the altar, and set up the hanging of the court gate. So Moses finished the work.</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40:34  |  Exodus 40:34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當時，雲彩遮蓋會幕，耶和華的榮光就充滿了帳幕。</a:t>
            </a:r>
          </a:p>
          <a:p xmlns:a="http://schemas.openxmlformats.org/drawingml/2006/main">
            <a:pPr algn="ctr">
              <a:buNone/>
            </a:pPr>
            <a:r>
              <a:rPr sz="2400">
                <a:solidFill>
                  <a:srgbClr val="FFFFFF"/>
                </a:solidFill>
                <a:latin typeface="Georgia"/>
                <a:ea typeface="Georgia"/>
                <a:cs typeface="Georgia"/>
              </a:rPr>
              <a:t>Then a cloud covered the tent of the congregation, and the glory of the LORD filled the tabernacle.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40:35  |  Exodus 40:35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摩西不能進會幕；因為雲彩停在其上，並且耶和華的榮光充滿了帳幕。</a:t>
            </a:r>
          </a:p>
          <a:p xmlns:a="http://schemas.openxmlformats.org/drawingml/2006/main">
            <a:pPr algn="ctr">
              <a:buNone/>
            </a:pPr>
            <a:r>
              <a:rPr sz="2100">
                <a:solidFill>
                  <a:srgbClr val="FFFFFF"/>
                </a:solidFill>
                <a:latin typeface="Georgia"/>
                <a:ea typeface="Georgia"/>
                <a:cs typeface="Georgia"/>
              </a:rPr>
              <a:t>And Moses was not able to enter into the tent of the congregation, because the cloud abode thereon, and the glory of the LORD filled the tabernacle.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40:36  |  Exodus 40:36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每逢雲彩從帳幕收上去，以色列人就起程前往；</a:t>
            </a:r>
          </a:p>
          <a:p xmlns:a="http://schemas.openxmlformats.org/drawingml/2006/main">
            <a:pPr algn="ctr">
              <a:buNone/>
            </a:pPr>
            <a:r>
              <a:rPr sz="2400">
                <a:solidFill>
                  <a:srgbClr val="FFFFFF"/>
                </a:solidFill>
                <a:latin typeface="Georgia"/>
                <a:ea typeface="Georgia"/>
                <a:cs typeface="Georgia"/>
              </a:rPr>
              <a:t>And when the cloud was taken up from over the tabernacle, the children of Israel went onward in all their journeys: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40:37  |  Exodus 40:37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雲彩若不收上去，他們就不起程，直等到雲彩收上去。</a:t>
            </a:r>
          </a:p>
          <a:p xmlns:a="http://schemas.openxmlformats.org/drawingml/2006/main">
            <a:pPr algn="ctr">
              <a:buNone/>
            </a:pPr>
            <a:r>
              <a:rPr sz="2400">
                <a:solidFill>
                  <a:srgbClr val="FFFFFF"/>
                </a:solidFill>
                <a:latin typeface="Georgia"/>
                <a:ea typeface="Georgia"/>
                <a:cs typeface="Georgia"/>
              </a:rPr>
              <a:t>But if the cloud were not taken up, then they journeyed not till the day that it was taken up.</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40:38  |  Exodus 40:38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日間，耶和華的雲彩是在帳幕以上；夜間，雲中有火，在以色列全家的眼前。在他們所行的路上都是這樣。</a:t>
            </a:r>
          </a:p>
          <a:p xmlns:a="http://schemas.openxmlformats.org/drawingml/2006/main">
            <a:pPr algn="ctr">
              <a:buNone/>
            </a:pPr>
            <a:r>
              <a:rPr sz="2100">
                <a:solidFill>
                  <a:srgbClr val="FFFFFF"/>
                </a:solidFill>
                <a:latin typeface="Georgia"/>
                <a:ea typeface="Georgia"/>
                <a:cs typeface="Georgia"/>
              </a:rPr>
              <a:t>For the cloud of the LORD was upon the tabernacle by day, and fire was on it by night, in the sight of all the house of Israel, throughout all their journeys.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2026-08-30T04:27:41.4000000Z</dcterms:created>
  <dcterms:modified xsi:type="dcterms:W3CDTF">2026-08-30T04:27:41.4000000Z</dcterms:modified>
</coreProperties>
</file>