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0b5c4816c141da" /><Relationship Type="http://schemas.openxmlformats.org/officeDocument/2006/relationships/extended-properties" Target="/docProps/app.xml" Id="R45d0b42042d1458a" /><Relationship Type="http://schemas.openxmlformats.org/officeDocument/2006/relationships/officeDocument" Target="/ppt/presentation.xml" Id="Rd5ae6b16ea814f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7fd46663264061"/>
  </p:sldMasterIdLst>
  <p:notesMasterIdLst>
    <p:notesMasterId xmlns:r="http://schemas.openxmlformats.org/officeDocument/2006/relationships" r:id="Rcfdcdb310fdc4ed4"/>
  </p:notesMasterIdLst>
  <p:sldIdLst>
    <p:sldId xmlns:r="http://schemas.openxmlformats.org/officeDocument/2006/relationships" id="256" r:id="R4048ccae9c0e4979"/>
    <p:sldId xmlns:r="http://schemas.openxmlformats.org/officeDocument/2006/relationships" id="257" r:id="R261c7059e6c745db"/>
    <p:sldId xmlns:r="http://schemas.openxmlformats.org/officeDocument/2006/relationships" id="258" r:id="R5a0530186ac54a36"/>
    <p:sldId xmlns:r="http://schemas.openxmlformats.org/officeDocument/2006/relationships" id="259" r:id="R6b3ada8b3f7e4019"/>
    <p:sldId xmlns:r="http://schemas.openxmlformats.org/officeDocument/2006/relationships" id="260" r:id="R17cc507d2b21471e"/>
    <p:sldId xmlns:r="http://schemas.openxmlformats.org/officeDocument/2006/relationships" id="261" r:id="Re740edf1e27b4ef3"/>
    <p:sldId xmlns:r="http://schemas.openxmlformats.org/officeDocument/2006/relationships" id="262" r:id="R10666984be85483f"/>
    <p:sldId xmlns:r="http://schemas.openxmlformats.org/officeDocument/2006/relationships" id="263" r:id="R85c6602ca74e49b8"/>
    <p:sldId xmlns:r="http://schemas.openxmlformats.org/officeDocument/2006/relationships" id="264" r:id="R2227501e5c8b4a23"/>
    <p:sldId xmlns:r="http://schemas.openxmlformats.org/officeDocument/2006/relationships" id="265" r:id="Rbb27f530c64c46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f2f1d84e3e497b" /><Relationship Type="http://schemas.openxmlformats.org/officeDocument/2006/relationships/slideMaster" Target="/ppt/slideMasters/slideMaster1.xml" Id="Rf97fd46663264061" /><Relationship Type="http://schemas.openxmlformats.org/officeDocument/2006/relationships/notesMaster" Target="/ppt/notesMasters/notesMaster1.xml" Id="Rcfdcdb310fdc4ed4" /><Relationship Type="http://schemas.openxmlformats.org/officeDocument/2006/relationships/presProps" Target="/ppt/presProps.xml" Id="Rfe94e4e190214080" /><Relationship Type="http://schemas.openxmlformats.org/officeDocument/2006/relationships/tableStyles" Target="/ppt/tableStyles.xml" Id="Re4aa51fe530f4f61" /><Relationship Type="http://schemas.openxmlformats.org/officeDocument/2006/relationships/slide" Target="/ppt/slides/slide1.xml" Id="R4048ccae9c0e4979" /><Relationship Type="http://schemas.openxmlformats.org/officeDocument/2006/relationships/slide" Target="/ppt/slides/slide2.xml" Id="R261c7059e6c745db" /><Relationship Type="http://schemas.openxmlformats.org/officeDocument/2006/relationships/slide" Target="/ppt/slides/slide3.xml" Id="R5a0530186ac54a36" /><Relationship Type="http://schemas.openxmlformats.org/officeDocument/2006/relationships/slide" Target="/ppt/slides/slide4.xml" Id="R6b3ada8b3f7e4019" /><Relationship Type="http://schemas.openxmlformats.org/officeDocument/2006/relationships/slide" Target="/ppt/slides/slide5.xml" Id="R17cc507d2b21471e" /><Relationship Type="http://schemas.openxmlformats.org/officeDocument/2006/relationships/slide" Target="/ppt/slides/slide6.xml" Id="Re740edf1e27b4ef3" /><Relationship Type="http://schemas.openxmlformats.org/officeDocument/2006/relationships/slide" Target="/ppt/slides/slide7.xml" Id="R10666984be85483f" /><Relationship Type="http://schemas.openxmlformats.org/officeDocument/2006/relationships/slide" Target="/ppt/slides/slide8.xml" Id="R85c6602ca74e49b8" /><Relationship Type="http://schemas.openxmlformats.org/officeDocument/2006/relationships/slide" Target="/ppt/slides/slide9.xml" Id="R2227501e5c8b4a23" /><Relationship Type="http://schemas.openxmlformats.org/officeDocument/2006/relationships/slide" Target="/ppt/slides/slide10.xml" Id="Rbb27f530c64c46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24df1e1d2a46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759f88fa3b4228" /><Relationship Type="http://schemas.openxmlformats.org/officeDocument/2006/relationships/notesMaster" Target="/ppt/notesMasters/notesMaster1.xml" Id="R55d5f8d8942d41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12feaab14042cf" /><Relationship Type="http://schemas.openxmlformats.org/officeDocument/2006/relationships/notesMaster" Target="/ppt/notesMasters/notesMaster1.xml" Id="R7d9ecafe8c854a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ec4b34ddfd40fd" /><Relationship Type="http://schemas.openxmlformats.org/officeDocument/2006/relationships/notesMaster" Target="/ppt/notesMasters/notesMaster1.xml" Id="Rc6abb2553f5a49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11a66795734c35" /><Relationship Type="http://schemas.openxmlformats.org/officeDocument/2006/relationships/notesMaster" Target="/ppt/notesMasters/notesMaster1.xml" Id="R3e3947e0c0f14d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f37a66439e442b" /><Relationship Type="http://schemas.openxmlformats.org/officeDocument/2006/relationships/notesMaster" Target="/ppt/notesMasters/notesMaster1.xml" Id="R2b7a49d994bb49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3d243c968b4014" /><Relationship Type="http://schemas.openxmlformats.org/officeDocument/2006/relationships/notesMaster" Target="/ppt/notesMasters/notesMaster1.xml" Id="R26c9996a0c8948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aecd90a99e4b95" /><Relationship Type="http://schemas.openxmlformats.org/officeDocument/2006/relationships/notesMaster" Target="/ppt/notesMasters/notesMaster1.xml" Id="R6e2097e82fe848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9ebe9081ba42c7" /><Relationship Type="http://schemas.openxmlformats.org/officeDocument/2006/relationships/notesMaster" Target="/ppt/notesMasters/notesMaster1.xml" Id="R445e47456fe941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a2a7f306174b78" /><Relationship Type="http://schemas.openxmlformats.org/officeDocument/2006/relationships/notesMaster" Target="/ppt/notesMasters/notesMaster1.xml" Id="R04e82110455646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fd4b6d2eee74bf8" /><Relationship Type="http://schemas.openxmlformats.org/officeDocument/2006/relationships/notesMaster" Target="/ppt/notesMasters/notesMaster1.xml" Id="Ra6dd5e83344d41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117cd75d54411a" /><Relationship Type="http://schemas.openxmlformats.org/officeDocument/2006/relationships/image" Target="/ppt/media/image.png" Id="Rffccfdbca1ed4e45" /><Relationship Type="http://schemas.openxmlformats.org/officeDocument/2006/relationships/image" Target="/ppt/media/image2.png" Id="R68a3ef6e78cc4116" /><Relationship Type="http://schemas.openxmlformats.org/officeDocument/2006/relationships/image" Target="/ppt/media/image.jpeg" Id="Rbaaaa5b83dbe426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6cb1fb5bc6472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fccfdbca1ed4e4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8a3ef6e78cc411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aa5b83dbe426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ed86c5f35949a1" /><Relationship Type="http://schemas.openxmlformats.org/officeDocument/2006/relationships/slideLayout" Target="/ppt/slideLayouts/slideLayout1.xml" Id="R84efd5cf9a0a4202" /><Relationship Type="http://schemas.openxmlformats.org/officeDocument/2006/relationships/slideLayout" Target="/ppt/slideLayouts/slideLayout2.xml" Id="R16bf422fbe73423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efd5cf9a0a4202"/>
    <p:sldLayoutId xmlns:r="http://schemas.openxmlformats.org/officeDocument/2006/relationships" id="2147483650" r:id="R16bf422fbe73423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19d955f36b4013" /><Relationship Type="http://schemas.openxmlformats.org/officeDocument/2006/relationships/notesSlide" Target="/ppt/notesSlides/notesSlide1.xml" Id="R5b7e580e0fd34f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2cbb853531464a" /><Relationship Type="http://schemas.openxmlformats.org/officeDocument/2006/relationships/notesSlide" Target="/ppt/notesSlides/notesSlide2.xml" Id="R9f8ec51fdb5949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d9e78a832d4891" /><Relationship Type="http://schemas.openxmlformats.org/officeDocument/2006/relationships/notesSlide" Target="/ppt/notesSlides/notesSlide3.xml" Id="Rd4038cc964184e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eda29745b74373" /><Relationship Type="http://schemas.openxmlformats.org/officeDocument/2006/relationships/notesSlide" Target="/ppt/notesSlides/notesSlide4.xml" Id="R9ace42a62998421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75f4cfe8f74223" /><Relationship Type="http://schemas.openxmlformats.org/officeDocument/2006/relationships/notesSlide" Target="/ppt/notesSlides/notesSlide5.xml" Id="R6cc2a6e8e5b849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f96970002a4046" /><Relationship Type="http://schemas.openxmlformats.org/officeDocument/2006/relationships/notesSlide" Target="/ppt/notesSlides/notesSlide6.xml" Id="R8d3be685d86a4c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7d63deeae94ac1" /><Relationship Type="http://schemas.openxmlformats.org/officeDocument/2006/relationships/notesSlide" Target="/ppt/notesSlides/notesSlide7.xml" Id="Re1f004a0dec14c0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30b401629644e8" /><Relationship Type="http://schemas.openxmlformats.org/officeDocument/2006/relationships/notesSlide" Target="/ppt/notesSlides/notesSlide8.xml" Id="R61d2cea7bfa249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a4e604bcae4359" /><Relationship Type="http://schemas.openxmlformats.org/officeDocument/2006/relationships/notesSlide" Target="/ppt/notesSlides/notesSlide9.xml" Id="R67f89e5dc94748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d9620105844736" /><Relationship Type="http://schemas.openxmlformats.org/officeDocument/2006/relationships/notesSlide" Target="/ppt/notesSlides/notesSlide10.xml" Id="Rfedd01c1461d411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8:1  |  Psalms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大衛的詩，交與伶長。用迦特樂器。 耶和華－我們的主啊， 你的名在全地何其美！ 你將你的榮耀彰顯於天。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Gittith, A Psalm of David. O LORD our Lord, how excellent is thy name in all the earth! who hast set thy glory above the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8:2  |  Psalms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你因敵人的緣故， 從嬰孩和吃奶的口中， 建立了能力， 使仇敵和報仇的閉口無言。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the mouth of babes and sucklings hast thou ordained strength because of thine enemies, that thou mightest still the enemy and the avenger.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8:3  |  Psalms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我觀看你指頭所造的天， 並你所陳設的月亮星宿，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consider thy heavens, the work of thy fingers, the moon and the stars, which thou hast ordained;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8:4  |  Psalms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[便說]：人算甚麼，你竟顧念他！ 世人算甚麼，你竟眷顧他！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is man, that thou art mindful of him? and the son of man, that thou visitest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8:5  |  Psalms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你叫他比天使微小一點， 並賜他榮耀尊貴為冠冕。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made him a little lower than the angels, and hast crowned him with glory and honour.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8:6  |  Psalms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你派他管理你手所造的， 使萬物，就是一切的牛羊、 田野的獸、空中的鳥、海裏的魚， 凡經行海道的，都服在他的腳下。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madest him to have dominion over the works of thy hands; thou hast put all things under his feet: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8:7  |  Psalms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（和合本節號合併）你派他管理你手所造的， 使萬物，就是一切的牛羊、 田野的獸、空中的鳥、海裏的魚， 凡經行海道的，都服在他的腳下。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sheep and oxen, yea, and the beasts of the field;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8:8  |  Psalms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（和合本節號合併）你派他管理你手所造的， 使萬物，就是一切的牛羊、 田野的獸、空中的鳥、海裏的魚， 凡經行海道的，都服在他的腳下。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fowl of the air, and the fish of the sea, and whatsoever passeth through the paths of the seas.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8:9  |  Psalms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耶和華－我們的主啊， 你的名在全地何其美！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our Lord, how excellent is thy name in all the earth!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2026-08-30T04:31:00.7360000Z</dcterms:created>
  <dcterms:modified xsi:type="dcterms:W3CDTF">2026-08-30T04:31:00.7360000Z</dcterms:modified>
</coreProperties>
</file>