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78a585c1fc4894" /><Relationship Type="http://schemas.openxmlformats.org/officeDocument/2006/relationships/extended-properties" Target="/docProps/app.xml" Id="R752075dc5ad24b7c" /><Relationship Type="http://schemas.openxmlformats.org/officeDocument/2006/relationships/officeDocument" Target="/ppt/presentation.xml" Id="R55831eaf24e549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28bddb79af46b6"/>
  </p:sldMasterIdLst>
  <p:notesMasterIdLst>
    <p:notesMasterId xmlns:r="http://schemas.openxmlformats.org/officeDocument/2006/relationships" r:id="Rc4670dbb120b43ce"/>
  </p:notesMasterIdLst>
  <p:sldIdLst>
    <p:sldId xmlns:r="http://schemas.openxmlformats.org/officeDocument/2006/relationships" id="256" r:id="Rbd92665d9a354cb7"/>
    <p:sldId xmlns:r="http://schemas.openxmlformats.org/officeDocument/2006/relationships" id="257" r:id="Rfd4d30bc9ad44c71"/>
    <p:sldId xmlns:r="http://schemas.openxmlformats.org/officeDocument/2006/relationships" id="258" r:id="Rb10b49dfa7764275"/>
    <p:sldId xmlns:r="http://schemas.openxmlformats.org/officeDocument/2006/relationships" id="259" r:id="Re5bf5bed5c774b52"/>
    <p:sldId xmlns:r="http://schemas.openxmlformats.org/officeDocument/2006/relationships" id="260" r:id="R040cf3b6bec84899"/>
    <p:sldId xmlns:r="http://schemas.openxmlformats.org/officeDocument/2006/relationships" id="261" r:id="R181ab56c5f8d446e"/>
    <p:sldId xmlns:r="http://schemas.openxmlformats.org/officeDocument/2006/relationships" id="262" r:id="Rcf8f58d43a534a8e"/>
    <p:sldId xmlns:r="http://schemas.openxmlformats.org/officeDocument/2006/relationships" id="263" r:id="R6ec3232eddb14306"/>
    <p:sldId xmlns:r="http://schemas.openxmlformats.org/officeDocument/2006/relationships" id="264" r:id="R3534878228324d1f"/>
    <p:sldId xmlns:r="http://schemas.openxmlformats.org/officeDocument/2006/relationships" id="265" r:id="R07f8504780564d6c"/>
    <p:sldId xmlns:r="http://schemas.openxmlformats.org/officeDocument/2006/relationships" id="266" r:id="R8a86840ca5a14ab1"/>
    <p:sldId xmlns:r="http://schemas.openxmlformats.org/officeDocument/2006/relationships" id="267" r:id="R57cf45ff5f6b4a62"/>
    <p:sldId xmlns:r="http://schemas.openxmlformats.org/officeDocument/2006/relationships" id="268" r:id="R8e3b2cf6579d4b6c"/>
    <p:sldId xmlns:r="http://schemas.openxmlformats.org/officeDocument/2006/relationships" id="269" r:id="Rb37baae3e8dd489b"/>
    <p:sldId xmlns:r="http://schemas.openxmlformats.org/officeDocument/2006/relationships" id="270" r:id="Rdd21153a1923489b"/>
    <p:sldId xmlns:r="http://schemas.openxmlformats.org/officeDocument/2006/relationships" id="271" r:id="R53014c9e7da146f3"/>
    <p:sldId xmlns:r="http://schemas.openxmlformats.org/officeDocument/2006/relationships" id="272" r:id="Rcfd4122a44974a3a"/>
    <p:sldId xmlns:r="http://schemas.openxmlformats.org/officeDocument/2006/relationships" id="273" r:id="R39cd39a93124496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5522b418b2449e" /><Relationship Type="http://schemas.openxmlformats.org/officeDocument/2006/relationships/slideMaster" Target="/ppt/slideMasters/slideMaster1.xml" Id="Rcc28bddb79af46b6" /><Relationship Type="http://schemas.openxmlformats.org/officeDocument/2006/relationships/notesMaster" Target="/ppt/notesMasters/notesMaster1.xml" Id="Rc4670dbb120b43ce" /><Relationship Type="http://schemas.openxmlformats.org/officeDocument/2006/relationships/presProps" Target="/ppt/presProps.xml" Id="R14b88ff868974629" /><Relationship Type="http://schemas.openxmlformats.org/officeDocument/2006/relationships/tableStyles" Target="/ppt/tableStyles.xml" Id="Rd74ff423861047fd" /><Relationship Type="http://schemas.openxmlformats.org/officeDocument/2006/relationships/slide" Target="/ppt/slides/slide1.xml" Id="Rbd92665d9a354cb7" /><Relationship Type="http://schemas.openxmlformats.org/officeDocument/2006/relationships/slide" Target="/ppt/slides/slide2.xml" Id="Rfd4d30bc9ad44c71" /><Relationship Type="http://schemas.openxmlformats.org/officeDocument/2006/relationships/slide" Target="/ppt/slides/slide3.xml" Id="Rb10b49dfa7764275" /><Relationship Type="http://schemas.openxmlformats.org/officeDocument/2006/relationships/slide" Target="/ppt/slides/slide4.xml" Id="Re5bf5bed5c774b52" /><Relationship Type="http://schemas.openxmlformats.org/officeDocument/2006/relationships/slide" Target="/ppt/slides/slide5.xml" Id="R040cf3b6bec84899" /><Relationship Type="http://schemas.openxmlformats.org/officeDocument/2006/relationships/slide" Target="/ppt/slides/slide6.xml" Id="R181ab56c5f8d446e" /><Relationship Type="http://schemas.openxmlformats.org/officeDocument/2006/relationships/slide" Target="/ppt/slides/slide7.xml" Id="Rcf8f58d43a534a8e" /><Relationship Type="http://schemas.openxmlformats.org/officeDocument/2006/relationships/slide" Target="/ppt/slides/slide8.xml" Id="R6ec3232eddb14306" /><Relationship Type="http://schemas.openxmlformats.org/officeDocument/2006/relationships/slide" Target="/ppt/slides/slide9.xml" Id="R3534878228324d1f" /><Relationship Type="http://schemas.openxmlformats.org/officeDocument/2006/relationships/slide" Target="/ppt/slides/slide10.xml" Id="R07f8504780564d6c" /><Relationship Type="http://schemas.openxmlformats.org/officeDocument/2006/relationships/slide" Target="/ppt/slides/slide11.xml" Id="R8a86840ca5a14ab1" /><Relationship Type="http://schemas.openxmlformats.org/officeDocument/2006/relationships/slide" Target="/ppt/slides/slide12.xml" Id="R57cf45ff5f6b4a62" /><Relationship Type="http://schemas.openxmlformats.org/officeDocument/2006/relationships/slide" Target="/ppt/slides/slide13.xml" Id="R8e3b2cf6579d4b6c" /><Relationship Type="http://schemas.openxmlformats.org/officeDocument/2006/relationships/slide" Target="/ppt/slides/slide14.xml" Id="Rb37baae3e8dd489b" /><Relationship Type="http://schemas.openxmlformats.org/officeDocument/2006/relationships/slide" Target="/ppt/slides/slide15.xml" Id="Rdd21153a1923489b" /><Relationship Type="http://schemas.openxmlformats.org/officeDocument/2006/relationships/slide" Target="/ppt/slides/slide16.xml" Id="R53014c9e7da146f3" /><Relationship Type="http://schemas.openxmlformats.org/officeDocument/2006/relationships/slide" Target="/ppt/slides/slide17.xml" Id="Rcfd4122a44974a3a" /><Relationship Type="http://schemas.openxmlformats.org/officeDocument/2006/relationships/slide" Target="/ppt/slides/slide18.xml" Id="R39cd39a93124496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fa6dfb4da4249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b3705d92f574255" /><Relationship Type="http://schemas.openxmlformats.org/officeDocument/2006/relationships/notesMaster" Target="/ppt/notesMasters/notesMaster1.xml" Id="Rb69448c3264542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ee3115249c411e" /><Relationship Type="http://schemas.openxmlformats.org/officeDocument/2006/relationships/notesMaster" Target="/ppt/notesMasters/notesMaster1.xml" Id="R62279b1d2e6e42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544175a62c4e4a" /><Relationship Type="http://schemas.openxmlformats.org/officeDocument/2006/relationships/notesMaster" Target="/ppt/notesMasters/notesMaster1.xml" Id="Reecdb48d7d6643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8793d3ce1844f0" /><Relationship Type="http://schemas.openxmlformats.org/officeDocument/2006/relationships/notesMaster" Target="/ppt/notesMasters/notesMaster1.xml" Id="R07b66685c4414f6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9f4ce1f5894617" /><Relationship Type="http://schemas.openxmlformats.org/officeDocument/2006/relationships/notesMaster" Target="/ppt/notesMasters/notesMaster1.xml" Id="Raab36d61bad942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c0f18090974843" /><Relationship Type="http://schemas.openxmlformats.org/officeDocument/2006/relationships/notesMaster" Target="/ppt/notesMasters/notesMaster1.xml" Id="Rfad65e7dcef24d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1127697ec5b4b14" /><Relationship Type="http://schemas.openxmlformats.org/officeDocument/2006/relationships/notesMaster" Target="/ppt/notesMasters/notesMaster1.xml" Id="Rbe6b9f92f77949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0047a46ee043cf" /><Relationship Type="http://schemas.openxmlformats.org/officeDocument/2006/relationships/notesMaster" Target="/ppt/notesMasters/notesMaster1.xml" Id="Re135c713bc0949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384561dce3849de" /><Relationship Type="http://schemas.openxmlformats.org/officeDocument/2006/relationships/notesMaster" Target="/ppt/notesMasters/notesMaster1.xml" Id="Rab3b46c25eb942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618bf87fea4df5" /><Relationship Type="http://schemas.openxmlformats.org/officeDocument/2006/relationships/notesMaster" Target="/ppt/notesMasters/notesMaster1.xml" Id="R44771c306ae2449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48d3cf86a1478d" /><Relationship Type="http://schemas.openxmlformats.org/officeDocument/2006/relationships/notesMaster" Target="/ppt/notesMasters/notesMaster1.xml" Id="R0f44620acb0e400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30b70282173418a" /><Relationship Type="http://schemas.openxmlformats.org/officeDocument/2006/relationships/notesMaster" Target="/ppt/notesMasters/notesMaster1.xml" Id="Rf84b47fa886b456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ca8ed9be6464c0a" /><Relationship Type="http://schemas.openxmlformats.org/officeDocument/2006/relationships/notesMaster" Target="/ppt/notesMasters/notesMaster1.xml" Id="Rcb6f1cbfc5ab407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3d9df4d12954223" /><Relationship Type="http://schemas.openxmlformats.org/officeDocument/2006/relationships/notesMaster" Target="/ppt/notesMasters/notesMaster1.xml" Id="Rf6969fe0a7b7407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287fc666bdc4b7c" /><Relationship Type="http://schemas.openxmlformats.org/officeDocument/2006/relationships/notesMaster" Target="/ppt/notesMasters/notesMaster1.xml" Id="Re44ad51a21fa41e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594b041ab1a4eb2" /><Relationship Type="http://schemas.openxmlformats.org/officeDocument/2006/relationships/notesMaster" Target="/ppt/notesMasters/notesMaster1.xml" Id="R59d10b4910214d2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5865e71be4041cd" /><Relationship Type="http://schemas.openxmlformats.org/officeDocument/2006/relationships/notesMaster" Target="/ppt/notesMasters/notesMaster1.xml" Id="R703166d0f00d4bb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52c0509f52a473d" /><Relationship Type="http://schemas.openxmlformats.org/officeDocument/2006/relationships/notesMaster" Target="/ppt/notesMasters/notesMaster1.xml" Id="R97b94bc0c3e245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fbb9683c5e42ec" /><Relationship Type="http://schemas.openxmlformats.org/officeDocument/2006/relationships/image" Target="/ppt/media/image.png" Id="R606747fefedb432a" /><Relationship Type="http://schemas.openxmlformats.org/officeDocument/2006/relationships/image" Target="/ppt/media/image2.png" Id="Rf185fce523dc408c" /><Relationship Type="http://schemas.openxmlformats.org/officeDocument/2006/relationships/image" Target="/ppt/media/image.jpeg" Id="Rdf0837d444874c4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c276e694c5425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06747fefedb432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185fce523dc408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837d444874c4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c8b79378944157" /><Relationship Type="http://schemas.openxmlformats.org/officeDocument/2006/relationships/slideLayout" Target="/ppt/slideLayouts/slideLayout1.xml" Id="R28be665cab31425e" /><Relationship Type="http://schemas.openxmlformats.org/officeDocument/2006/relationships/slideLayout" Target="/ppt/slideLayouts/slideLayout2.xml" Id="Rfbaeb395d8ac4be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be665cab31425e"/>
    <p:sldLayoutId xmlns:r="http://schemas.openxmlformats.org/officeDocument/2006/relationships" id="2147483650" r:id="Rfbaeb395d8ac4be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c22c873a5442c8" /><Relationship Type="http://schemas.openxmlformats.org/officeDocument/2006/relationships/notesSlide" Target="/ppt/notesSlides/notesSlide1.xml" Id="Rdf236ef91a2948b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7c030d34f94cff" /><Relationship Type="http://schemas.openxmlformats.org/officeDocument/2006/relationships/notesSlide" Target="/ppt/notesSlides/notesSlide2.xml" Id="Rc07e7c08987940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a33af627704b16" /><Relationship Type="http://schemas.openxmlformats.org/officeDocument/2006/relationships/notesSlide" Target="/ppt/notesSlides/notesSlide3.xml" Id="R960dd929d9ca49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9cf4a3846949c1" /><Relationship Type="http://schemas.openxmlformats.org/officeDocument/2006/relationships/notesSlide" Target="/ppt/notesSlides/notesSlide4.xml" Id="R23e6f0f005fd45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460e4445904178" /><Relationship Type="http://schemas.openxmlformats.org/officeDocument/2006/relationships/notesSlide" Target="/ppt/notesSlides/notesSlide5.xml" Id="R451a54ac19e842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2d2e4ff87040ae" /><Relationship Type="http://schemas.openxmlformats.org/officeDocument/2006/relationships/notesSlide" Target="/ppt/notesSlides/notesSlide6.xml" Id="R819edb4515eb46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49f9194fab4ec4" /><Relationship Type="http://schemas.openxmlformats.org/officeDocument/2006/relationships/notesSlide" Target="/ppt/notesSlides/notesSlide7.xml" Id="R126e6e76269d41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b07c9ab2a54b05" /><Relationship Type="http://schemas.openxmlformats.org/officeDocument/2006/relationships/notesSlide" Target="/ppt/notesSlides/notesSlide8.xml" Id="Rddc168b2a75d42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f92780bbd24061" /><Relationship Type="http://schemas.openxmlformats.org/officeDocument/2006/relationships/notesSlide" Target="/ppt/notesSlides/notesSlide9.xml" Id="Rc1c2e48c9767440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4151b3d5a44d00" /><Relationship Type="http://schemas.openxmlformats.org/officeDocument/2006/relationships/notesSlide" Target="/ppt/notesSlides/notesSlide10.xml" Id="R9219f32d89f74e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f9316195064df6" /><Relationship Type="http://schemas.openxmlformats.org/officeDocument/2006/relationships/notesSlide" Target="/ppt/notesSlides/notesSlide11.xml" Id="R6d53b3b834eb4e1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b0d521b7ca4cea" /><Relationship Type="http://schemas.openxmlformats.org/officeDocument/2006/relationships/notesSlide" Target="/ppt/notesSlides/notesSlide12.xml" Id="R0b86a73676264d8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a1fc4b91a4413e" /><Relationship Type="http://schemas.openxmlformats.org/officeDocument/2006/relationships/notesSlide" Target="/ppt/notesSlides/notesSlide13.xml" Id="R78f26cdb95f4487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33456e77954ecf" /><Relationship Type="http://schemas.openxmlformats.org/officeDocument/2006/relationships/notesSlide" Target="/ppt/notesSlides/notesSlide14.xml" Id="Re66b204e568148d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01665caa714353" /><Relationship Type="http://schemas.openxmlformats.org/officeDocument/2006/relationships/notesSlide" Target="/ppt/notesSlides/notesSlide15.xml" Id="Ra82ea6db7a1d45c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75c4a2196d4c30" /><Relationship Type="http://schemas.openxmlformats.org/officeDocument/2006/relationships/notesSlide" Target="/ppt/notesSlides/notesSlide16.xml" Id="Re2c4f72714a6406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c38ac75c7a4f12" /><Relationship Type="http://schemas.openxmlformats.org/officeDocument/2006/relationships/notesSlide" Target="/ppt/notesSlides/notesSlide17.xml" Id="R50667f7ae3834c4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e11e27ac914202" /><Relationship Type="http://schemas.openxmlformats.org/officeDocument/2006/relationships/notesSlide" Target="/ppt/notesSlides/notesSlide18.xml" Id="R4326d14885c142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以賽亞書第21章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21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21:1  |  Isaiah 21:1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論海旁曠野的默示： 有[仇敵]從曠野，從可怕之地而來， 好像南方的旋風，猛然掃過。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burden of the desert of the sea. As whirlwinds in the south pass through; so it cometh from the desert, from a terrible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21:2  |  Isaiah 21:2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令人悽慘的異象已默示於我。 詭詐的行詭詐，毀滅的行毀滅。 以攔哪，你要上去！ 米底亞啊，你要圍困！ [主說]：我使一切歎息止住。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grievous vision is declared unto me; the treacherous dealer dealeth treacherously, and the spoiler spoileth. Go up, O Elam: besiege, O Media; all the sighing thereof have I made to cease.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21:3  |  Isaiah 21:3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所以，我滿腰疼痛； 痛苦將我抓住， 好像產難的婦人一樣。 我疼痛甚至不能聽； 我驚惶甚至不能看。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are my loins filled with pain: pangs have taken hold upon me, as the pangs of a woman that travaileth: I was bowed down at the hearing of it; I was dismayed at the seeing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21:4  |  Isaiah 21:4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我心慌張，驚恐威嚇我。 我所羨慕的黃昏，變為我的戰兢。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heart panted, fearfulness affrighted me: the night of my pleasure hath he turned into fear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21:5  |  Isaiah 21:5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他們擺設筵席， 派人守望，又吃又喝。 首領啊，你們起來， 用油抹盾牌。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Prepare the table, watch in the watchtower, eat, drink: arise, ye princes, and anoint the shield.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21:6  |  Isaiah 21:6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主對我如此說： 你去設立守望的， 使他將所看見的述說。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hath the Lord said unto me, Go, set a watchman, let him declare what he seeth.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21:7  |  Isaiah 21:7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他看見軍隊， 就是騎馬的一對一對地來， 又看見驢隊，駱駝隊， 就要側耳細聽。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saw a chariot with a couple of horsemen, a chariot of asses, and a chariot of camels; and he hearkened diligently with much heed: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21:8  |  Isaiah 21:8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他像獅子吼叫，[說]： 主啊，我白日常站在望樓上， 整夜立在我守望所。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cried, A lion: My lord, I stand continually upon the watchtower in the daytime, and I am set in my ward whole nights: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21:9  |  Isaiah 21:9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看哪，有一隊軍兵騎着馬， 一對一對地來。 他就說：巴比倫傾倒了！傾倒了！ 他一切雕刻的神像都打碎於地。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here cometh a chariot of men, with a couple of horsemen. And he answered and said, Babylon is fallen, is fallen; and all the graven images of her gods he hath broken unto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21:10  |  Isaiah 21:10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我被打的禾稼，我場上的穀啊， 我從萬軍之耶和華－ 以色列的神那裏所聽見的，都告訴你們了。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threshing, and the corn of my floor: that which I have heard of the LORD of hosts, the God of Israel, have I declared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21:11  |  Isaiah 21:11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論度瑪的默示： 有人聲從西珥呼問我[說]： 守望的啊，夜裏如何？ 守望的啊，夜裏如何？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burden of Dumah. He calleth to me out of Seir, Watchman, what of the night? Watchman, what of the night?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21:12  |  Isaiah 21:12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守望的說： 早晨將到，黑夜也來。 你們若要問就可以問， 可以回頭再來。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watchman said, The morning cometh, and also the night: if ye will enquire, enquire ye: return,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21:13  |  Isaiah 21:13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論阿拉伯的默示： 底但結伴的客旅啊， 你們必在阿拉伯的樹林中住宿。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burden upon Arabia. In the forest in Arabia shall ye lodge, O ye travelling companies of Dedanim.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21:14  |  Isaiah 21:14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提瑪地的居民拿水來，送給口渴的， 拿餅來迎接逃避的。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inhabitants of the land of Tema brought water to him that was thirsty, they prevented with their bread him that fled.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21:15  |  Isaiah 21:15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因為他們逃避刀劍和出了鞘的刀， 並上了弦的弓與刀兵的重災。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fled from the swords, from the drawn sword, and from the bent bow, and from the grievousness of war.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21:16  |  Isaiah 21:16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主對我這樣說：「一年之內，照雇工的年數，基達的一切榮耀必歸於無有。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hath the Lord said unto me, Within a year, according to the years of an hireling, and all the glory of Kedar shall fail: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21:17  |  Isaiah 21:17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弓箭手所餘剩的，就是基達人的勇士，必然稀少，因為這是耶和華－以色列的神說的。」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residue of the number of archers, the mighty men of the children of Kedar, shall be diminished: for the LORD God of Israel hath spoken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2026-08-30T03:59:32.5700000Z</dcterms:created>
  <dcterms:modified xsi:type="dcterms:W3CDTF">2026-08-30T03:59:32.5700000Z</dcterms:modified>
</coreProperties>
</file>