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00c671847e4bf5" /><Relationship Type="http://schemas.openxmlformats.org/officeDocument/2006/relationships/extended-properties" Target="/docProps/app.xml" Id="R3a70a02d73c94fbf" /><Relationship Type="http://schemas.openxmlformats.org/officeDocument/2006/relationships/officeDocument" Target="/ppt/presentation.xml" Id="Rcb538a357a41457a" /></Relationships>
</file>

<file path=ppt/presentation.xml><?xml version="1.0" encoding="utf-8"?>
<p:presentation xmlns:p="http://schemas.openxmlformats.org/presentationml/2006/main">
  <p:sldMasterIdLst>
    <p:sldMasterId xmlns:r="http://schemas.openxmlformats.org/officeDocument/2006/relationships" id="2147483648" r:id="R05a82f7098594826"/>
  </p:sldMasterIdLst>
  <p:notesMasterIdLst>
    <p:notesMasterId xmlns:r="http://schemas.openxmlformats.org/officeDocument/2006/relationships" r:id="R645244d5a2754955"/>
  </p:notesMasterIdLst>
  <p:sldIdLst>
    <p:sldId xmlns:r="http://schemas.openxmlformats.org/officeDocument/2006/relationships" id="256" r:id="Rd0a7b20555034803"/>
    <p:sldId xmlns:r="http://schemas.openxmlformats.org/officeDocument/2006/relationships" id="257" r:id="Rb6b9de09737c46f4"/>
    <p:sldId xmlns:r="http://schemas.openxmlformats.org/officeDocument/2006/relationships" id="258" r:id="R5b53c821532d43e1"/>
    <p:sldId xmlns:r="http://schemas.openxmlformats.org/officeDocument/2006/relationships" id="259" r:id="R25905bf605b44c0d"/>
    <p:sldId xmlns:r="http://schemas.openxmlformats.org/officeDocument/2006/relationships" id="260" r:id="Rb05592823ec64d52"/>
    <p:sldId xmlns:r="http://schemas.openxmlformats.org/officeDocument/2006/relationships" id="261" r:id="R93c226712ad744c9"/>
    <p:sldId xmlns:r="http://schemas.openxmlformats.org/officeDocument/2006/relationships" id="262" r:id="R5f305eb845c94253"/>
    <p:sldId xmlns:r="http://schemas.openxmlformats.org/officeDocument/2006/relationships" id="263" r:id="Re9e64699707f4009"/>
    <p:sldId xmlns:r="http://schemas.openxmlformats.org/officeDocument/2006/relationships" id="264" r:id="R6c0338fceb554356"/>
    <p:sldId xmlns:r="http://schemas.openxmlformats.org/officeDocument/2006/relationships" id="265" r:id="R143e0f8421ba4fde"/>
    <p:sldId xmlns:r="http://schemas.openxmlformats.org/officeDocument/2006/relationships" id="266" r:id="R33758fe9ef074772"/>
    <p:sldId xmlns:r="http://schemas.openxmlformats.org/officeDocument/2006/relationships" id="267" r:id="R88aab726ae214ee7"/>
    <p:sldId xmlns:r="http://schemas.openxmlformats.org/officeDocument/2006/relationships" id="268" r:id="Rdcd904c5d51b492a"/>
    <p:sldId xmlns:r="http://schemas.openxmlformats.org/officeDocument/2006/relationships" id="269" r:id="R3fa25ff2020d47e0"/>
    <p:sldId xmlns:r="http://schemas.openxmlformats.org/officeDocument/2006/relationships" id="270" r:id="R1bd3433ee99f49e8"/>
    <p:sldId xmlns:r="http://schemas.openxmlformats.org/officeDocument/2006/relationships" id="271" r:id="R7ec49c7e560e4ca9"/>
    <p:sldId xmlns:r="http://schemas.openxmlformats.org/officeDocument/2006/relationships" id="272" r:id="R4cbde0ed79a945c3"/>
    <p:sldId xmlns:r="http://schemas.openxmlformats.org/officeDocument/2006/relationships" id="273" r:id="R2cf43786d1fb4b86"/>
    <p:sldId xmlns:r="http://schemas.openxmlformats.org/officeDocument/2006/relationships" id="274" r:id="R674c33779e2a4027"/>
    <p:sldId xmlns:r="http://schemas.openxmlformats.org/officeDocument/2006/relationships" id="275" r:id="Rc13e7b43b37f44ba"/>
    <p:sldId xmlns:r="http://schemas.openxmlformats.org/officeDocument/2006/relationships" id="276" r:id="Rd67fa4d996104d8c"/>
    <p:sldId xmlns:r="http://schemas.openxmlformats.org/officeDocument/2006/relationships" id="277" r:id="R0797b2168a764ad8"/>
    <p:sldId xmlns:r="http://schemas.openxmlformats.org/officeDocument/2006/relationships" id="278" r:id="R30c6db9544ad4f9b"/>
    <p:sldId xmlns:r="http://schemas.openxmlformats.org/officeDocument/2006/relationships" id="279" r:id="R8812e467cc474fa4"/>
    <p:sldId xmlns:r="http://schemas.openxmlformats.org/officeDocument/2006/relationships" id="280" r:id="R2fada18aa50a4ec4"/>
    <p:sldId xmlns:r="http://schemas.openxmlformats.org/officeDocument/2006/relationships" id="281" r:id="Rbb090745181f4b72"/>
    <p:sldId xmlns:r="http://schemas.openxmlformats.org/officeDocument/2006/relationships" id="282" r:id="R29d104686a2e49d4"/>
    <p:sldId xmlns:r="http://schemas.openxmlformats.org/officeDocument/2006/relationships" id="283" r:id="Ra1067946568f471e"/>
    <p:sldId xmlns:r="http://schemas.openxmlformats.org/officeDocument/2006/relationships" id="284" r:id="R59f22fee15364653"/>
    <p:sldId xmlns:r="http://schemas.openxmlformats.org/officeDocument/2006/relationships" id="285" r:id="R31795335fcbb453b"/>
    <p:sldId xmlns:r="http://schemas.openxmlformats.org/officeDocument/2006/relationships" id="286" r:id="R6ad0584104014349"/>
    <p:sldId xmlns:r="http://schemas.openxmlformats.org/officeDocument/2006/relationships" id="287" r:id="Rb18f95cd47664f9a"/>
    <p:sldId xmlns:r="http://schemas.openxmlformats.org/officeDocument/2006/relationships" id="288" r:id="R7248ad27d4b34f0b"/>
    <p:sldId xmlns:r="http://schemas.openxmlformats.org/officeDocument/2006/relationships" id="289" r:id="R8ba208c657c24f07"/>
    <p:sldId xmlns:r="http://schemas.openxmlformats.org/officeDocument/2006/relationships" id="290" r:id="R4f8fd146f9d44886"/>
    <p:sldId xmlns:r="http://schemas.openxmlformats.org/officeDocument/2006/relationships" id="291" r:id="R0f081065e7834385"/>
    <p:sldId xmlns:r="http://schemas.openxmlformats.org/officeDocument/2006/relationships" id="292" r:id="Rec78b6710b2940f2"/>
    <p:sldId xmlns:r="http://schemas.openxmlformats.org/officeDocument/2006/relationships" id="293" r:id="R1307c68acccd4d7e"/>
    <p:sldId xmlns:r="http://schemas.openxmlformats.org/officeDocument/2006/relationships" id="294" r:id="R3c6c343edc1d47da"/>
    <p:sldId xmlns:r="http://schemas.openxmlformats.org/officeDocument/2006/relationships" id="295" r:id="R7809b8edaf4542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4a11206b154469" /><Relationship Type="http://schemas.openxmlformats.org/officeDocument/2006/relationships/slideMaster" Target="/ppt/slideMasters/slideMaster1.xml" Id="R05a82f7098594826" /><Relationship Type="http://schemas.openxmlformats.org/officeDocument/2006/relationships/notesMaster" Target="/ppt/notesMasters/notesMaster1.xml" Id="R645244d5a2754955" /><Relationship Type="http://schemas.openxmlformats.org/officeDocument/2006/relationships/presProps" Target="/ppt/presProps.xml" Id="R386eb75e958c4a30" /><Relationship Type="http://schemas.openxmlformats.org/officeDocument/2006/relationships/tableStyles" Target="/ppt/tableStyles.xml" Id="Rdc6d03f775624c0b" /><Relationship Type="http://schemas.openxmlformats.org/officeDocument/2006/relationships/slide" Target="/ppt/slides/slide1.xml" Id="Rd0a7b20555034803" /><Relationship Type="http://schemas.openxmlformats.org/officeDocument/2006/relationships/slide" Target="/ppt/slides/slide2.xml" Id="Rb6b9de09737c46f4" /><Relationship Type="http://schemas.openxmlformats.org/officeDocument/2006/relationships/slide" Target="/ppt/slides/slide3.xml" Id="R5b53c821532d43e1" /><Relationship Type="http://schemas.openxmlformats.org/officeDocument/2006/relationships/slide" Target="/ppt/slides/slide4.xml" Id="R25905bf605b44c0d" /><Relationship Type="http://schemas.openxmlformats.org/officeDocument/2006/relationships/slide" Target="/ppt/slides/slide5.xml" Id="Rb05592823ec64d52" /><Relationship Type="http://schemas.openxmlformats.org/officeDocument/2006/relationships/slide" Target="/ppt/slides/slide6.xml" Id="R93c226712ad744c9" /><Relationship Type="http://schemas.openxmlformats.org/officeDocument/2006/relationships/slide" Target="/ppt/slides/slide7.xml" Id="R5f305eb845c94253" /><Relationship Type="http://schemas.openxmlformats.org/officeDocument/2006/relationships/slide" Target="/ppt/slides/slide8.xml" Id="Re9e64699707f4009" /><Relationship Type="http://schemas.openxmlformats.org/officeDocument/2006/relationships/slide" Target="/ppt/slides/slide9.xml" Id="R6c0338fceb554356" /><Relationship Type="http://schemas.openxmlformats.org/officeDocument/2006/relationships/slide" Target="/ppt/slides/slide10.xml" Id="R143e0f8421ba4fde" /><Relationship Type="http://schemas.openxmlformats.org/officeDocument/2006/relationships/slide" Target="/ppt/slides/slide11.xml" Id="R33758fe9ef074772" /><Relationship Type="http://schemas.openxmlformats.org/officeDocument/2006/relationships/slide" Target="/ppt/slides/slide12.xml" Id="R88aab726ae214ee7" /><Relationship Type="http://schemas.openxmlformats.org/officeDocument/2006/relationships/slide" Target="/ppt/slides/slide13.xml" Id="Rdcd904c5d51b492a" /><Relationship Type="http://schemas.openxmlformats.org/officeDocument/2006/relationships/slide" Target="/ppt/slides/slide14.xml" Id="R3fa25ff2020d47e0" /><Relationship Type="http://schemas.openxmlformats.org/officeDocument/2006/relationships/slide" Target="/ppt/slides/slide15.xml" Id="R1bd3433ee99f49e8" /><Relationship Type="http://schemas.openxmlformats.org/officeDocument/2006/relationships/slide" Target="/ppt/slides/slide16.xml" Id="R7ec49c7e560e4ca9" /><Relationship Type="http://schemas.openxmlformats.org/officeDocument/2006/relationships/slide" Target="/ppt/slides/slide17.xml" Id="R4cbde0ed79a945c3" /><Relationship Type="http://schemas.openxmlformats.org/officeDocument/2006/relationships/slide" Target="/ppt/slides/slide18.xml" Id="R2cf43786d1fb4b86" /><Relationship Type="http://schemas.openxmlformats.org/officeDocument/2006/relationships/slide" Target="/ppt/slides/slide19.xml" Id="R674c33779e2a4027" /><Relationship Type="http://schemas.openxmlformats.org/officeDocument/2006/relationships/slide" Target="/ppt/slides/slide20.xml" Id="Rc13e7b43b37f44ba" /><Relationship Type="http://schemas.openxmlformats.org/officeDocument/2006/relationships/slide" Target="/ppt/slides/slide21.xml" Id="Rd67fa4d996104d8c" /><Relationship Type="http://schemas.openxmlformats.org/officeDocument/2006/relationships/slide" Target="/ppt/slides/slide22.xml" Id="R0797b2168a764ad8" /><Relationship Type="http://schemas.openxmlformats.org/officeDocument/2006/relationships/slide" Target="/ppt/slides/slide23.xml" Id="R30c6db9544ad4f9b" /><Relationship Type="http://schemas.openxmlformats.org/officeDocument/2006/relationships/slide" Target="/ppt/slides/slide24.xml" Id="R8812e467cc474fa4" /><Relationship Type="http://schemas.openxmlformats.org/officeDocument/2006/relationships/slide" Target="/ppt/slides/slide25.xml" Id="R2fada18aa50a4ec4" /><Relationship Type="http://schemas.openxmlformats.org/officeDocument/2006/relationships/slide" Target="/ppt/slides/slide26.xml" Id="Rbb090745181f4b72" /><Relationship Type="http://schemas.openxmlformats.org/officeDocument/2006/relationships/slide" Target="/ppt/slides/slide27.xml" Id="R29d104686a2e49d4" /><Relationship Type="http://schemas.openxmlformats.org/officeDocument/2006/relationships/slide" Target="/ppt/slides/slide28.xml" Id="Ra1067946568f471e" /><Relationship Type="http://schemas.openxmlformats.org/officeDocument/2006/relationships/slide" Target="/ppt/slides/slide29.xml" Id="R59f22fee15364653" /><Relationship Type="http://schemas.openxmlformats.org/officeDocument/2006/relationships/slide" Target="/ppt/slides/slide30.xml" Id="R31795335fcbb453b" /><Relationship Type="http://schemas.openxmlformats.org/officeDocument/2006/relationships/slide" Target="/ppt/slides/slide31.xml" Id="R6ad0584104014349" /><Relationship Type="http://schemas.openxmlformats.org/officeDocument/2006/relationships/slide" Target="/ppt/slides/slide32.xml" Id="Rb18f95cd47664f9a" /><Relationship Type="http://schemas.openxmlformats.org/officeDocument/2006/relationships/slide" Target="/ppt/slides/slide33.xml" Id="R7248ad27d4b34f0b" /><Relationship Type="http://schemas.openxmlformats.org/officeDocument/2006/relationships/slide" Target="/ppt/slides/slide34.xml" Id="R8ba208c657c24f07" /><Relationship Type="http://schemas.openxmlformats.org/officeDocument/2006/relationships/slide" Target="/ppt/slides/slide35.xml" Id="R4f8fd146f9d44886" /><Relationship Type="http://schemas.openxmlformats.org/officeDocument/2006/relationships/slide" Target="/ppt/slides/slide36.xml" Id="R0f081065e7834385" /><Relationship Type="http://schemas.openxmlformats.org/officeDocument/2006/relationships/slide" Target="/ppt/slides/slide37.xml" Id="Rec78b6710b2940f2" /><Relationship Type="http://schemas.openxmlformats.org/officeDocument/2006/relationships/slide" Target="/ppt/slides/slide38.xml" Id="R1307c68acccd4d7e" /><Relationship Type="http://schemas.openxmlformats.org/officeDocument/2006/relationships/slide" Target="/ppt/slides/slide39.xml" Id="R3c6c343edc1d47da" /><Relationship Type="http://schemas.openxmlformats.org/officeDocument/2006/relationships/slide" Target="/ppt/slides/slide40.xml" Id="R7809b8edaf4542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eef36a119c4c2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a7ccb068604602" /><Relationship Type="http://schemas.openxmlformats.org/officeDocument/2006/relationships/notesMaster" Target="/ppt/notesMasters/notesMaster1.xml" Id="Rca80b03ac9c146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0e457457234705" /><Relationship Type="http://schemas.openxmlformats.org/officeDocument/2006/relationships/notesMaster" Target="/ppt/notesMasters/notesMaster1.xml" Id="Rae593c84c74940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5286431daa94e22" /><Relationship Type="http://schemas.openxmlformats.org/officeDocument/2006/relationships/notesMaster" Target="/ppt/notesMasters/notesMaster1.xml" Id="R43da939c706f4d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b27332554540a3" /><Relationship Type="http://schemas.openxmlformats.org/officeDocument/2006/relationships/notesMaster" Target="/ppt/notesMasters/notesMaster1.xml" Id="R052d1799ff2640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0347d18c2e46d7" /><Relationship Type="http://schemas.openxmlformats.org/officeDocument/2006/relationships/notesMaster" Target="/ppt/notesMasters/notesMaster1.xml" Id="Rc180cb4c324440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930fc8c2c146fb" /><Relationship Type="http://schemas.openxmlformats.org/officeDocument/2006/relationships/notesMaster" Target="/ppt/notesMasters/notesMaster1.xml" Id="Rae8cf51cb02a427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9f3859fa463479d" /><Relationship Type="http://schemas.openxmlformats.org/officeDocument/2006/relationships/notesMaster" Target="/ppt/notesMasters/notesMaster1.xml" Id="Rf2ee8bb373b841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f6e2c91c9a746f8" /><Relationship Type="http://schemas.openxmlformats.org/officeDocument/2006/relationships/notesMaster" Target="/ppt/notesMasters/notesMaster1.xml" Id="R80bcca9c07bb47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dcd885baf542c1" /><Relationship Type="http://schemas.openxmlformats.org/officeDocument/2006/relationships/notesMaster" Target="/ppt/notesMasters/notesMaster1.xml" Id="R70c711d89f6d4e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73b81a6728499f" /><Relationship Type="http://schemas.openxmlformats.org/officeDocument/2006/relationships/notesMaster" Target="/ppt/notesMasters/notesMaster1.xml" Id="Rbbe55433ab0c450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8e0b3626f14ec4" /><Relationship Type="http://schemas.openxmlformats.org/officeDocument/2006/relationships/notesMaster" Target="/ppt/notesMasters/notesMaster1.xml" Id="R2c2af19d8ecf4ef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b7492b3828b459b" /><Relationship Type="http://schemas.openxmlformats.org/officeDocument/2006/relationships/notesMaster" Target="/ppt/notesMasters/notesMaster1.xml" Id="R1d6af6f9c96f4af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0003e30d1324dfa" /><Relationship Type="http://schemas.openxmlformats.org/officeDocument/2006/relationships/notesMaster" Target="/ppt/notesMasters/notesMaster1.xml" Id="Rae6c14b0372842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64bf475117f4f59" /><Relationship Type="http://schemas.openxmlformats.org/officeDocument/2006/relationships/notesMaster" Target="/ppt/notesMasters/notesMaster1.xml" Id="R2d33b38050c14ac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95e9e3246eb4f3a" /><Relationship Type="http://schemas.openxmlformats.org/officeDocument/2006/relationships/notesMaster" Target="/ppt/notesMasters/notesMaster1.xml" Id="R31769d62c04f40c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2e377fcade4ba4" /><Relationship Type="http://schemas.openxmlformats.org/officeDocument/2006/relationships/notesMaster" Target="/ppt/notesMasters/notesMaster1.xml" Id="R6a7b6b79321641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052641b1a694904" /><Relationship Type="http://schemas.openxmlformats.org/officeDocument/2006/relationships/notesMaster" Target="/ppt/notesMasters/notesMaster1.xml" Id="R6c5616afbe4f42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f37c9970fbd43cf" /><Relationship Type="http://schemas.openxmlformats.org/officeDocument/2006/relationships/notesMaster" Target="/ppt/notesMasters/notesMaster1.xml" Id="R69896fd01b9542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37238a27fad4525" /><Relationship Type="http://schemas.openxmlformats.org/officeDocument/2006/relationships/notesMaster" Target="/ppt/notesMasters/notesMaster1.xml" Id="Rc9aa0cbe9a5c409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eaf3f817f7f4554" /><Relationship Type="http://schemas.openxmlformats.org/officeDocument/2006/relationships/notesMaster" Target="/ppt/notesMasters/notesMaster1.xml" Id="Re5e7eb47aa3848e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f87f284e80e42bd" /><Relationship Type="http://schemas.openxmlformats.org/officeDocument/2006/relationships/notesMaster" Target="/ppt/notesMasters/notesMaster1.xml" Id="R11877bdd426d4d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d84e3e58c9b4ec3" /><Relationship Type="http://schemas.openxmlformats.org/officeDocument/2006/relationships/notesMaster" Target="/ppt/notesMasters/notesMaster1.xml" Id="Rf79efa72870e494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b6fc5d9298446e2" /><Relationship Type="http://schemas.openxmlformats.org/officeDocument/2006/relationships/notesMaster" Target="/ppt/notesMasters/notesMaster1.xml" Id="R8910fc244c4f439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151aca7bc454907" /><Relationship Type="http://schemas.openxmlformats.org/officeDocument/2006/relationships/notesMaster" Target="/ppt/notesMasters/notesMaster1.xml" Id="R17f415e8331c496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69c13555cf241b1" /><Relationship Type="http://schemas.openxmlformats.org/officeDocument/2006/relationships/notesMaster" Target="/ppt/notesMasters/notesMaster1.xml" Id="R53c4a6b1fbec40f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59531fc079143a5" /><Relationship Type="http://schemas.openxmlformats.org/officeDocument/2006/relationships/notesMaster" Target="/ppt/notesMasters/notesMaster1.xml" Id="R61dd7881034c4ff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70c12d5e89a42c4" /><Relationship Type="http://schemas.openxmlformats.org/officeDocument/2006/relationships/notesMaster" Target="/ppt/notesMasters/notesMaster1.xml" Id="Rc0937cb57e57456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df74d87f5084f77" /><Relationship Type="http://schemas.openxmlformats.org/officeDocument/2006/relationships/notesMaster" Target="/ppt/notesMasters/notesMaster1.xml" Id="R8f0cb6889e20407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2d69a5b3fae41ca" /><Relationship Type="http://schemas.openxmlformats.org/officeDocument/2006/relationships/notesMaster" Target="/ppt/notesMasters/notesMaster1.xml" Id="Rea631f98eabf4c5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215b234b9884279" /><Relationship Type="http://schemas.openxmlformats.org/officeDocument/2006/relationships/notesMaster" Target="/ppt/notesMasters/notesMaster1.xml" Id="R375814e58dff4bd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d5bffd611e54168" /><Relationship Type="http://schemas.openxmlformats.org/officeDocument/2006/relationships/notesMaster" Target="/ppt/notesMasters/notesMaster1.xml" Id="R7b0e129cb95c4c8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ed946989d9a4ce3" /><Relationship Type="http://schemas.openxmlformats.org/officeDocument/2006/relationships/notesMaster" Target="/ppt/notesMasters/notesMaster1.xml" Id="Rb5ebd4ede59547a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75e119986e84a71" /><Relationship Type="http://schemas.openxmlformats.org/officeDocument/2006/relationships/notesMaster" Target="/ppt/notesMasters/notesMaster1.xml" Id="R952f91c7675b4e8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34a55fc64da463d" /><Relationship Type="http://schemas.openxmlformats.org/officeDocument/2006/relationships/notesMaster" Target="/ppt/notesMasters/notesMaster1.xml" Id="R0062958694154aa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2f0b953112f4f69" /><Relationship Type="http://schemas.openxmlformats.org/officeDocument/2006/relationships/notesMaster" Target="/ppt/notesMasters/notesMaster1.xml" Id="R20206ea5016b482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726ca04f6dc4021" /><Relationship Type="http://schemas.openxmlformats.org/officeDocument/2006/relationships/notesMaster" Target="/ppt/notesMasters/notesMaster1.xml" Id="R23d97b2bffb8466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c012e409cc444af" /><Relationship Type="http://schemas.openxmlformats.org/officeDocument/2006/relationships/notesMaster" Target="/ppt/notesMasters/notesMaster1.xml" Id="R5ee7b95b6df04bf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e23fed3b17e45c2" /><Relationship Type="http://schemas.openxmlformats.org/officeDocument/2006/relationships/notesMaster" Target="/ppt/notesMasters/notesMaster1.xml" Id="R43aa7649f8484c0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ea57861666a4853" /><Relationship Type="http://schemas.openxmlformats.org/officeDocument/2006/relationships/notesMaster" Target="/ppt/notesMasters/notesMaster1.xml" Id="R0620cb855ce8455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9e6391581cc4786" /><Relationship Type="http://schemas.openxmlformats.org/officeDocument/2006/relationships/notesMaster" Target="/ppt/notesMasters/notesMaster1.xml" Id="R2d95d4dcc38f4a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35ae01e77a441be" /><Relationship Type="http://schemas.openxmlformats.org/officeDocument/2006/relationships/image" Target="/ppt/media/image.png" Id="Rb0d74c829031445b" /><Relationship Type="http://schemas.openxmlformats.org/officeDocument/2006/relationships/image" Target="/ppt/media/image2.png" Id="R7a295673aace47c6" /><Relationship Type="http://schemas.openxmlformats.org/officeDocument/2006/relationships/image" Target="/ppt/media/image.jpeg" Id="Rcd4e80f6077b49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f5d711e25bf4e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0d74c829031445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a295673aace47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d4e80f6077b49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a17dd7189f4a6e" /><Relationship Type="http://schemas.openxmlformats.org/officeDocument/2006/relationships/slideLayout" Target="/ppt/slideLayouts/slideLayout1.xml" Id="R3ecef7e40c004989" /><Relationship Type="http://schemas.openxmlformats.org/officeDocument/2006/relationships/slideLayout" Target="/ppt/slideLayouts/slideLayout2.xml" Id="R4e03af9916e14df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cef7e40c004989"/>
    <p:sldLayoutId xmlns:r="http://schemas.openxmlformats.org/officeDocument/2006/relationships" id="2147483650" r:id="R4e03af9916e14df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62c9ea5d97647db" /><Relationship Type="http://schemas.openxmlformats.org/officeDocument/2006/relationships/notesSlide" Target="/ppt/notesSlides/notesSlide1.xml" Id="R8571ebe485844f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b9480f234db4a9c" /><Relationship Type="http://schemas.openxmlformats.org/officeDocument/2006/relationships/notesSlide" Target="/ppt/notesSlides/notesSlide2.xml" Id="Rb0b535e709c44c3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d46e0005336470b" /><Relationship Type="http://schemas.openxmlformats.org/officeDocument/2006/relationships/notesSlide" Target="/ppt/notesSlides/notesSlide3.xml" Id="R84d8ed206baa46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76d59616e56491e" /><Relationship Type="http://schemas.openxmlformats.org/officeDocument/2006/relationships/notesSlide" Target="/ppt/notesSlides/notesSlide4.xml" Id="Rf3dd1fd0e6da4f3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cd7ed1828d24d28" /><Relationship Type="http://schemas.openxmlformats.org/officeDocument/2006/relationships/notesSlide" Target="/ppt/notesSlides/notesSlide5.xml" Id="R1122588e1ef442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4affcec84e74aa8" /><Relationship Type="http://schemas.openxmlformats.org/officeDocument/2006/relationships/notesSlide" Target="/ppt/notesSlides/notesSlide6.xml" Id="R4c6d439acf93486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2e82af440854235" /><Relationship Type="http://schemas.openxmlformats.org/officeDocument/2006/relationships/notesSlide" Target="/ppt/notesSlides/notesSlide7.xml" Id="Rfd8ff32a69ea4b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4b114cef7d34f82" /><Relationship Type="http://schemas.openxmlformats.org/officeDocument/2006/relationships/notesSlide" Target="/ppt/notesSlides/notesSlide8.xml" Id="R63b7f98c8b1049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54b6eb96b7d4a55" /><Relationship Type="http://schemas.openxmlformats.org/officeDocument/2006/relationships/notesSlide" Target="/ppt/notesSlides/notesSlide9.xml" Id="R4aaad339bf1d45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06253222c0a4933" /><Relationship Type="http://schemas.openxmlformats.org/officeDocument/2006/relationships/notesSlide" Target="/ppt/notesSlides/notesSlide10.xml" Id="R697bd3c78028446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f939d2ca68a432a" /><Relationship Type="http://schemas.openxmlformats.org/officeDocument/2006/relationships/notesSlide" Target="/ppt/notesSlides/notesSlide11.xml" Id="R720466ca2a564ef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bf5be42a9144019" /><Relationship Type="http://schemas.openxmlformats.org/officeDocument/2006/relationships/notesSlide" Target="/ppt/notesSlides/notesSlide12.xml" Id="R2a77c2f5c4ce436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c42f304178d4ad8" /><Relationship Type="http://schemas.openxmlformats.org/officeDocument/2006/relationships/notesSlide" Target="/ppt/notesSlides/notesSlide13.xml" Id="R3a27f2e6c13344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6753b358bbd47fa" /><Relationship Type="http://schemas.openxmlformats.org/officeDocument/2006/relationships/notesSlide" Target="/ppt/notesSlides/notesSlide14.xml" Id="Ra0d2d2a1256b4b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eb9a14c87994ed7" /><Relationship Type="http://schemas.openxmlformats.org/officeDocument/2006/relationships/notesSlide" Target="/ppt/notesSlides/notesSlide15.xml" Id="Rfc05a7c8261e4b2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f9d80d2309c45ac" /><Relationship Type="http://schemas.openxmlformats.org/officeDocument/2006/relationships/notesSlide" Target="/ppt/notesSlides/notesSlide16.xml" Id="Rb687ba0c4410487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d257de0bae945ba" /><Relationship Type="http://schemas.openxmlformats.org/officeDocument/2006/relationships/notesSlide" Target="/ppt/notesSlides/notesSlide17.xml" Id="Rcf88b7afa7ab467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e0f7ce794b148dc" /><Relationship Type="http://schemas.openxmlformats.org/officeDocument/2006/relationships/notesSlide" Target="/ppt/notesSlides/notesSlide18.xml" Id="Ra47ff60d5e8942e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a18c12e94cb4442" /><Relationship Type="http://schemas.openxmlformats.org/officeDocument/2006/relationships/notesSlide" Target="/ppt/notesSlides/notesSlide19.xml" Id="R6764ea3cae9945f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1c9526a6c764051" /><Relationship Type="http://schemas.openxmlformats.org/officeDocument/2006/relationships/notesSlide" Target="/ppt/notesSlides/notesSlide20.xml" Id="R5fc3c6b65c514e9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ae57e051ddd4351" /><Relationship Type="http://schemas.openxmlformats.org/officeDocument/2006/relationships/notesSlide" Target="/ppt/notesSlides/notesSlide21.xml" Id="R7200b4e381c547e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66c824a7eb488a" /><Relationship Type="http://schemas.openxmlformats.org/officeDocument/2006/relationships/notesSlide" Target="/ppt/notesSlides/notesSlide22.xml" Id="R1e2eccc2ac29497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b77ea096e78416c" /><Relationship Type="http://schemas.openxmlformats.org/officeDocument/2006/relationships/notesSlide" Target="/ppt/notesSlides/notesSlide23.xml" Id="R4b03b519f33a4c5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95bc5c759434952" /><Relationship Type="http://schemas.openxmlformats.org/officeDocument/2006/relationships/notesSlide" Target="/ppt/notesSlides/notesSlide24.xml" Id="Rdeb0dbeb7a7e4ec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28e973a0142474d" /><Relationship Type="http://schemas.openxmlformats.org/officeDocument/2006/relationships/notesSlide" Target="/ppt/notesSlides/notesSlide25.xml" Id="Rdb75f79fc50c44c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f40ea92470b4e4a" /><Relationship Type="http://schemas.openxmlformats.org/officeDocument/2006/relationships/notesSlide" Target="/ppt/notesSlides/notesSlide26.xml" Id="Re1c68005b828492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2a78bc9a1894831" /><Relationship Type="http://schemas.openxmlformats.org/officeDocument/2006/relationships/notesSlide" Target="/ppt/notesSlides/notesSlide27.xml" Id="R808e61626e65426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6fe50c8e1084474" /><Relationship Type="http://schemas.openxmlformats.org/officeDocument/2006/relationships/notesSlide" Target="/ppt/notesSlides/notesSlide28.xml" Id="R2e7b86da0af74b3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00885299f494064" /><Relationship Type="http://schemas.openxmlformats.org/officeDocument/2006/relationships/notesSlide" Target="/ppt/notesSlides/notesSlide29.xml" Id="Ref3fe8e3276442e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942e2e0adc644c4" /><Relationship Type="http://schemas.openxmlformats.org/officeDocument/2006/relationships/notesSlide" Target="/ppt/notesSlides/notesSlide30.xml" Id="R80eb37e8af4444b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7f3a406a4f747c7" /><Relationship Type="http://schemas.openxmlformats.org/officeDocument/2006/relationships/notesSlide" Target="/ppt/notesSlides/notesSlide31.xml" Id="R23d5744b78f3416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89db9760f7c488f" /><Relationship Type="http://schemas.openxmlformats.org/officeDocument/2006/relationships/notesSlide" Target="/ppt/notesSlides/notesSlide32.xml" Id="R3e393690e2474a6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d93e77a62f946d0" /><Relationship Type="http://schemas.openxmlformats.org/officeDocument/2006/relationships/notesSlide" Target="/ppt/notesSlides/notesSlide33.xml" Id="R90107eb9ebc4474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7b3ac2b85e246f1" /><Relationship Type="http://schemas.openxmlformats.org/officeDocument/2006/relationships/notesSlide" Target="/ppt/notesSlides/notesSlide34.xml" Id="R25dd03d43c5b437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d905d94b0cd4e39" /><Relationship Type="http://schemas.openxmlformats.org/officeDocument/2006/relationships/notesSlide" Target="/ppt/notesSlides/notesSlide35.xml" Id="Racea06ba0ce54eb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70af196bd28c447c" /><Relationship Type="http://schemas.openxmlformats.org/officeDocument/2006/relationships/notesSlide" Target="/ppt/notesSlides/notesSlide36.xml" Id="R037abda5f5b84d6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f4085ef21a846b5" /><Relationship Type="http://schemas.openxmlformats.org/officeDocument/2006/relationships/notesSlide" Target="/ppt/notesSlides/notesSlide37.xml" Id="Rc843d31b80f64ae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7efb8836f164b89" /><Relationship Type="http://schemas.openxmlformats.org/officeDocument/2006/relationships/notesSlide" Target="/ppt/notesSlides/notesSlide38.xml" Id="Rb2b7680cf72b46e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f7f0e2b0d964b42" /><Relationship Type="http://schemas.openxmlformats.org/officeDocument/2006/relationships/notesSlide" Target="/ppt/notesSlides/notesSlide39.xml" Id="Rcd7a8d8669bb4cd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7b1aa5fe16c443dc" /><Relationship Type="http://schemas.openxmlformats.org/officeDocument/2006/relationships/notesSlide" Target="/ppt/notesSlides/notesSlide40.xml" Id="R8665e66b204140d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希伯來書第10章</a:t>
            </a:r>
          </a:p>
          <a:p xmlns:a="http://schemas.openxmlformats.org/drawingml/2006/main">
            <a:pPr algn="ctr">
              <a:buNone/>
            </a:pPr>
            <a:r>
              <a:rPr sz="2000">
                <a:solidFill>
                  <a:srgbClr val="FFFFFF"/>
                </a:solidFill>
                <a:latin typeface="Georgia"/>
                <a:ea typeface="Georgia"/>
                <a:cs typeface="Georgia"/>
              </a:rPr>
              <a:t>Hebrews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  |  Hebrews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律法既是將來美事的影兒，不是本物的真像，總不能藉着每年常獻一樣的祭物叫那近前來的人得以完全。</a:t>
            </a:r>
          </a:p>
          <a:p xmlns:a="http://schemas.openxmlformats.org/drawingml/2006/main">
            <a:pPr algn="ctr">
              <a:buNone/>
            </a:pPr>
            <a:r>
              <a:rPr sz="2100">
                <a:solidFill>
                  <a:srgbClr val="FFFFFF"/>
                </a:solidFill>
                <a:latin typeface="Georgia"/>
                <a:ea typeface="Georgia"/>
                <a:cs typeface="Georgia"/>
              </a:rPr>
              <a:t>For the law having a shadow of good things to come, and not the very image of the things, can never with those sacrifices which they offered year by year continually make the comers thereunto perfect.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  |  Hebrews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若不然，獻祭的事豈不早已止住了嗎？因為禮拜的人，良心既被潔淨，就不再覺得有罪了。</a:t>
            </a:r>
          </a:p>
          <a:p xmlns:a="http://schemas.openxmlformats.org/drawingml/2006/main">
            <a:pPr algn="ctr">
              <a:buNone/>
            </a:pPr>
            <a:r>
              <a:rPr sz="2400">
                <a:solidFill>
                  <a:srgbClr val="FFFFFF"/>
                </a:solidFill>
                <a:latin typeface="Georgia"/>
                <a:ea typeface="Georgia"/>
                <a:cs typeface="Georgia"/>
              </a:rPr>
              <a:t>For then would they not have ceased to be offered? because that the worshippers once purged should have had no more conscience of sins.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  |  Hebrews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但這些[祭物]是叫人每年想起罪來；</a:t>
            </a:r>
          </a:p>
          <a:p xmlns:a="http://schemas.openxmlformats.org/drawingml/2006/main">
            <a:pPr algn="ctr">
              <a:buNone/>
            </a:pPr>
            <a:r>
              <a:rPr sz="2800">
                <a:solidFill>
                  <a:srgbClr val="FFFFFF"/>
                </a:solidFill>
                <a:latin typeface="Georgia"/>
                <a:ea typeface="Georgia"/>
                <a:cs typeface="Georgia"/>
              </a:rPr>
              <a:t>But in those sacrifices there is a remembrance again made of sins every year.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10:4  |  Hebrews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因為公牛和山羊的血，斷不能除罪。</a:t>
            </a:r>
          </a:p>
          <a:p xmlns:a="http://schemas.openxmlformats.org/drawingml/2006/main">
            <a:pPr algn="ctr">
              <a:buNone/>
            </a:pPr>
            <a:r>
              <a:rPr sz="2400">
                <a:solidFill>
                  <a:srgbClr val="FFFFFF"/>
                </a:solidFill>
                <a:latin typeface="Georgia"/>
                <a:ea typeface="Georgia"/>
                <a:cs typeface="Georgia"/>
              </a:rPr>
              <a:t>For it is not possible that the blood of bulls and of goats should take away sins.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10:5  |  Hebrews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所以基督到世上來的時候，就說： [神啊]，祭物和禮物是你不願意的； 你曾給我預備了身體。</a:t>
            </a:r>
          </a:p>
          <a:p xmlns:a="http://schemas.openxmlformats.org/drawingml/2006/main">
            <a:pPr algn="ctr">
              <a:buNone/>
            </a:pPr>
            <a:r>
              <a:rPr sz="2400">
                <a:solidFill>
                  <a:srgbClr val="FFFFFF"/>
                </a:solidFill>
                <a:latin typeface="Georgia"/>
                <a:ea typeface="Georgia"/>
                <a:cs typeface="Georgia"/>
              </a:rPr>
              <a:t>Wherefore when he cometh into the world, he saith, Sacrifice and offering thou wouldest not, but a body hast thou prepared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10:6  |  Hebrews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燔祭和贖罪[祭]是你不喜歡的。</a:t>
            </a:r>
          </a:p>
          <a:p xmlns:a="http://schemas.openxmlformats.org/drawingml/2006/main">
            <a:pPr algn="ctr">
              <a:buNone/>
            </a:pPr>
            <a:r>
              <a:rPr sz="2800">
                <a:solidFill>
                  <a:srgbClr val="FFFFFF"/>
                </a:solidFill>
                <a:latin typeface="Georgia"/>
                <a:ea typeface="Georgia"/>
                <a:cs typeface="Georgia"/>
              </a:rPr>
              <a:t>In burnt offerings and sacrifices for sin thou hast had no pleasure.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10:7  |  Hebrews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那時我說：神啊，我來了， 為要照你的旨意行； 我的事在經卷上已經記載了。</a:t>
            </a:r>
          </a:p>
          <a:p xmlns:a="http://schemas.openxmlformats.org/drawingml/2006/main">
            <a:pPr algn="ctr">
              <a:buNone/>
            </a:pPr>
            <a:r>
              <a:rPr sz="2400">
                <a:solidFill>
                  <a:srgbClr val="FFFFFF"/>
                </a:solidFill>
                <a:latin typeface="Georgia"/>
                <a:ea typeface="Georgia"/>
                <a:cs typeface="Georgia"/>
              </a:rPr>
              <a:t>Then said I, Lo, I come (in the volume of the book it is written of me,) to do thy will, O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10:8  |  Hebrews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以上說：「祭物和禮物，燔祭和贖罪祭，是你不願意的，也是你不喜歡的（這都是按着律法獻的）」；</a:t>
            </a:r>
          </a:p>
          <a:p xmlns:a="http://schemas.openxmlformats.org/drawingml/2006/main">
            <a:pPr algn="ctr">
              <a:buNone/>
            </a:pPr>
            <a:r>
              <a:rPr sz="2100">
                <a:solidFill>
                  <a:srgbClr val="FFFFFF"/>
                </a:solidFill>
                <a:latin typeface="Georgia"/>
                <a:ea typeface="Georgia"/>
                <a:cs typeface="Georgia"/>
              </a:rPr>
              <a:t>Above when he said, Sacrifice and offering and burnt offerings and offering for sin thou wouldest not, neither hadst pleasure therein; which are offered by the law;</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10:9  |  Hebrews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後又說：「我來了為要照你的旨意行」；[可見]他是除去在先的，為要立定在後的。</a:t>
            </a:r>
          </a:p>
          <a:p xmlns:a="http://schemas.openxmlformats.org/drawingml/2006/main">
            <a:pPr algn="ctr">
              <a:buNone/>
            </a:pPr>
            <a:r>
              <a:rPr sz="2400">
                <a:solidFill>
                  <a:srgbClr val="FFFFFF"/>
                </a:solidFill>
                <a:latin typeface="Georgia"/>
                <a:ea typeface="Georgia"/>
                <a:cs typeface="Georgia"/>
              </a:rPr>
              <a:t>Then said he, Lo, I come to do thy will, O God. He taketh away the first, that he may establish the second.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10:10  |  Hebrews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我們憑這旨意，靠耶穌基督，只一次獻上他的身體，就得以成聖。</a:t>
            </a:r>
          </a:p>
          <a:p xmlns:a="http://schemas.openxmlformats.org/drawingml/2006/main">
            <a:pPr algn="ctr">
              <a:buNone/>
            </a:pPr>
            <a:r>
              <a:rPr sz="2400">
                <a:solidFill>
                  <a:srgbClr val="FFFFFF"/>
                </a:solidFill>
                <a:latin typeface="Georgia"/>
                <a:ea typeface="Georgia"/>
                <a:cs typeface="Georgia"/>
              </a:rPr>
              <a:t>By the which will we are sanctified through the offering of the body of Jesus Christ once for 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10:11  |  Hebrews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凡祭司天天站着事奉[神]，屢次獻上一樣的祭物，這祭物永不能除罪。</a:t>
            </a:r>
          </a:p>
          <a:p xmlns:a="http://schemas.openxmlformats.org/drawingml/2006/main">
            <a:pPr algn="ctr">
              <a:buNone/>
            </a:pPr>
            <a:r>
              <a:rPr sz="2400">
                <a:solidFill>
                  <a:srgbClr val="FFFFFF"/>
                </a:solidFill>
                <a:latin typeface="Georgia"/>
                <a:ea typeface="Georgia"/>
                <a:cs typeface="Georgia"/>
              </a:rPr>
              <a:t>And every priest standeth daily ministering and offering oftentimes the same sacrifices, which can never take away sins: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10:12  |  Hebrews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但基督獻了一次永遠的贖罪祭，就在神的右邊坐下了。</a:t>
            </a:r>
          </a:p>
          <a:p xmlns:a="http://schemas.openxmlformats.org/drawingml/2006/main">
            <a:pPr algn="ctr">
              <a:buNone/>
            </a:pPr>
            <a:r>
              <a:rPr sz="2400">
                <a:solidFill>
                  <a:srgbClr val="FFFFFF"/>
                </a:solidFill>
                <a:latin typeface="Georgia"/>
                <a:ea typeface="Georgia"/>
                <a:cs typeface="Georgia"/>
              </a:rPr>
              <a:t>But this man, after he had offered one sacrifice for sins for ever, sat down on the right hand of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10:13  |  Hebrews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從此，等候他仇敵成了他的腳凳。</a:t>
            </a:r>
          </a:p>
          <a:p xmlns:a="http://schemas.openxmlformats.org/drawingml/2006/main">
            <a:pPr algn="ctr">
              <a:buNone/>
            </a:pPr>
            <a:r>
              <a:rPr sz="2800">
                <a:solidFill>
                  <a:srgbClr val="FFFFFF"/>
                </a:solidFill>
                <a:latin typeface="Georgia"/>
                <a:ea typeface="Georgia"/>
                <a:cs typeface="Georgia"/>
              </a:rPr>
              <a:t>From henceforth expecting till his enemies be made his footstool.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10:14  |  Hebrews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因為他一次獻祭，便叫那得以成聖的人永遠完全。</a:t>
            </a:r>
          </a:p>
          <a:p xmlns:a="http://schemas.openxmlformats.org/drawingml/2006/main">
            <a:pPr algn="ctr">
              <a:buNone/>
            </a:pPr>
            <a:r>
              <a:rPr sz="2800">
                <a:solidFill>
                  <a:srgbClr val="FFFFFF"/>
                </a:solidFill>
                <a:latin typeface="Georgia"/>
                <a:ea typeface="Georgia"/>
                <a:cs typeface="Georgia"/>
              </a:rPr>
              <a:t>For by one offering he hath perfected for ever them that are sanctified.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10:15  |  Hebrews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聖靈也對我們作見證；因為他既已說過：</a:t>
            </a:r>
          </a:p>
          <a:p xmlns:a="http://schemas.openxmlformats.org/drawingml/2006/main">
            <a:pPr algn="ctr">
              <a:buNone/>
            </a:pPr>
            <a:r>
              <a:rPr sz="2400">
                <a:solidFill>
                  <a:srgbClr val="FFFFFF"/>
                </a:solidFill>
                <a:latin typeface="Georgia"/>
                <a:ea typeface="Georgia"/>
                <a:cs typeface="Georgia"/>
              </a:rPr>
              <a:t>Whereof the Holy Ghost also is a witness to us: for after that he had said before,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10:16  |  Hebrews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主說：那些日子以後， 我與他們所立的約乃是這樣： 我要將我的律法寫在他們心上， 又要放在他們的裏面。</a:t>
            </a:r>
          </a:p>
          <a:p xmlns:a="http://schemas.openxmlformats.org/drawingml/2006/main">
            <a:pPr algn="ctr">
              <a:buNone/>
            </a:pPr>
            <a:r>
              <a:rPr sz="2100">
                <a:solidFill>
                  <a:srgbClr val="FFFFFF"/>
                </a:solidFill>
                <a:latin typeface="Georgia"/>
                <a:ea typeface="Georgia"/>
                <a:cs typeface="Georgia"/>
              </a:rPr>
              <a:t>This is the covenant that I will make with them after those days, saith the Lord, I will put my laws into their hearts, and in their minds will I write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10:17  |  Hebrews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[以後就說]： 我不再記念他們的罪愆和他們的過犯。</a:t>
            </a:r>
          </a:p>
          <a:p xmlns:a="http://schemas.openxmlformats.org/drawingml/2006/main">
            <a:pPr algn="ctr">
              <a:buNone/>
            </a:pPr>
            <a:r>
              <a:rPr sz="2800">
                <a:solidFill>
                  <a:srgbClr val="FFFFFF"/>
                </a:solidFill>
                <a:latin typeface="Georgia"/>
                <a:ea typeface="Georgia"/>
                <a:cs typeface="Georgia"/>
              </a:rPr>
              <a:t>And their sins and iniquities will I remember no more.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10:18  |  Hebrews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這些罪過既已赦免，就不用再為罪獻祭了。</a:t>
            </a:r>
          </a:p>
          <a:p xmlns:a="http://schemas.openxmlformats.org/drawingml/2006/main">
            <a:pPr algn="ctr">
              <a:buNone/>
            </a:pPr>
            <a:r>
              <a:rPr sz="2800">
                <a:solidFill>
                  <a:srgbClr val="FFFFFF"/>
                </a:solidFill>
                <a:latin typeface="Georgia"/>
                <a:ea typeface="Georgia"/>
                <a:cs typeface="Georgia"/>
              </a:rPr>
              <a:t>Now where remission of these is, there is no more offering for sin.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10:19  |  Hebrews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弟兄們，我們既因耶穌的血得以坦然進入至聖所，</a:t>
            </a:r>
          </a:p>
          <a:p xmlns:a="http://schemas.openxmlformats.org/drawingml/2006/main">
            <a:pPr algn="ctr">
              <a:buNone/>
            </a:pPr>
            <a:r>
              <a:rPr sz="2400">
                <a:solidFill>
                  <a:srgbClr val="FFFFFF"/>
                </a:solidFill>
                <a:latin typeface="Georgia"/>
                <a:ea typeface="Georgia"/>
                <a:cs typeface="Georgia"/>
              </a:rPr>
              <a:t>Having therefore, brethren, boldness to enter into the holiest by the blood of Jesus,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10:20  |  Hebrews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是藉着他給我們開了一條又新又活的路，從幔子經過，這幔子就是他的身體。</a:t>
            </a:r>
          </a:p>
          <a:p xmlns:a="http://schemas.openxmlformats.org/drawingml/2006/main">
            <a:pPr algn="ctr">
              <a:buNone/>
            </a:pPr>
            <a:r>
              <a:rPr sz="2400">
                <a:solidFill>
                  <a:srgbClr val="FFFFFF"/>
                </a:solidFill>
                <a:latin typeface="Georgia"/>
                <a:ea typeface="Georgia"/>
                <a:cs typeface="Georgia"/>
              </a:rPr>
              <a:t>By a new and living way, which he hath consecrated for us, through the veil, that is to say, his flesh;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10:21  |  Hebrews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又有一位大祭司治理神的家，</a:t>
            </a:r>
          </a:p>
          <a:p xmlns:a="http://schemas.openxmlformats.org/drawingml/2006/main">
            <a:pPr algn="ctr">
              <a:buNone/>
            </a:pPr>
            <a:r>
              <a:rPr sz="2800">
                <a:solidFill>
                  <a:srgbClr val="FFFFFF"/>
                </a:solidFill>
                <a:latin typeface="Georgia"/>
                <a:ea typeface="Georgia"/>
                <a:cs typeface="Georgia"/>
              </a:rPr>
              <a:t>And having an high priest over the house of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10:22  |  Hebrews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並我們心中天良的虧欠已經灑去，身體用清水洗淨了，就當存着誠心和充足的信心來到神面前；</a:t>
            </a:r>
          </a:p>
          <a:p xmlns:a="http://schemas.openxmlformats.org/drawingml/2006/main">
            <a:pPr algn="ctr">
              <a:buNone/>
            </a:pPr>
            <a:r>
              <a:rPr sz="2100">
                <a:solidFill>
                  <a:srgbClr val="FFFFFF"/>
                </a:solidFill>
                <a:latin typeface="Georgia"/>
                <a:ea typeface="Georgia"/>
                <a:cs typeface="Georgia"/>
              </a:rPr>
              <a:t>Let us draw near with a true heart in full assurance of faith, having our hearts sprinkled from an evil conscience, and our bodies washed with pure water.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10:23  |  Hebrews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也要堅守我們所承認的指望，不致搖動，因為那應許我們的是信實的。</a:t>
            </a:r>
          </a:p>
          <a:p xmlns:a="http://schemas.openxmlformats.org/drawingml/2006/main">
            <a:pPr algn="ctr">
              <a:buNone/>
            </a:pPr>
            <a:r>
              <a:rPr sz="2400">
                <a:solidFill>
                  <a:srgbClr val="FFFFFF"/>
                </a:solidFill>
                <a:latin typeface="Georgia"/>
                <a:ea typeface="Georgia"/>
                <a:cs typeface="Georgia"/>
              </a:rPr>
              <a:t>Let us hold fast the profession of our faith without wavering; (for he is faithful that promised;)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10:24  |  Hebrews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又要彼此相顧，激發愛心，勉勵行善。</a:t>
            </a:r>
          </a:p>
          <a:p xmlns:a="http://schemas.openxmlformats.org/drawingml/2006/main">
            <a:pPr algn="ctr">
              <a:buNone/>
            </a:pPr>
            <a:r>
              <a:rPr sz="2800">
                <a:solidFill>
                  <a:srgbClr val="FFFFFF"/>
                </a:solidFill>
                <a:latin typeface="Georgia"/>
                <a:ea typeface="Georgia"/>
                <a:cs typeface="Georgia"/>
              </a:rPr>
              <a:t>And let us consider one another to provoke unto love and to good works: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10:25  |  Hebrews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你們不可停止聚會，好像那些停止慣了的人，倒要彼此勸勉，既知道那日子臨近，就更當如此。</a:t>
            </a:r>
          </a:p>
          <a:p xmlns:a="http://schemas.openxmlformats.org/drawingml/2006/main">
            <a:pPr algn="ctr">
              <a:buNone/>
            </a:pPr>
            <a:r>
              <a:rPr sz="2100">
                <a:solidFill>
                  <a:srgbClr val="FFFFFF"/>
                </a:solidFill>
                <a:latin typeface="Georgia"/>
                <a:ea typeface="Georgia"/>
                <a:cs typeface="Georgia"/>
              </a:rPr>
              <a:t>Not forsaking the assembling of ourselves together, as the manner of some is; but exhorting one another: and so much the more, as ye see the day approaching.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10:26  |  Hebrews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因為我們得知真道以後，若故意犯罪，贖罪的祭就再沒有了；</a:t>
            </a:r>
          </a:p>
          <a:p xmlns:a="http://schemas.openxmlformats.org/drawingml/2006/main">
            <a:pPr algn="ctr">
              <a:buNone/>
            </a:pPr>
            <a:r>
              <a:rPr sz="2400">
                <a:solidFill>
                  <a:srgbClr val="FFFFFF"/>
                </a:solidFill>
                <a:latin typeface="Georgia"/>
                <a:ea typeface="Georgia"/>
                <a:cs typeface="Georgia"/>
              </a:rPr>
              <a:t>For if we sin wilfully after that we have received the knowledge of the truth, there remaineth no more sacrifice for sins,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10:27  |  Hebrews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惟有戰懼等候審判和那燒滅眾敵人的烈火。</a:t>
            </a:r>
          </a:p>
          <a:p xmlns:a="http://schemas.openxmlformats.org/drawingml/2006/main">
            <a:pPr algn="ctr">
              <a:buNone/>
            </a:pPr>
            <a:r>
              <a:rPr sz="2400">
                <a:solidFill>
                  <a:srgbClr val="FFFFFF"/>
                </a:solidFill>
                <a:latin typeface="Georgia"/>
                <a:ea typeface="Georgia"/>
                <a:cs typeface="Georgia"/>
              </a:rPr>
              <a:t>But a certain fearful looking for of judgment and fiery indignation, which shall devour the adversaries.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10:28  |  Hebrews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人干犯摩西的律法，憑兩三個見證人，尚且不得憐恤而死，</a:t>
            </a:r>
          </a:p>
          <a:p xmlns:a="http://schemas.openxmlformats.org/drawingml/2006/main">
            <a:pPr algn="ctr">
              <a:buNone/>
            </a:pPr>
            <a:r>
              <a:rPr sz="2800">
                <a:solidFill>
                  <a:srgbClr val="FFFFFF"/>
                </a:solidFill>
                <a:latin typeface="Georgia"/>
                <a:ea typeface="Georgia"/>
                <a:cs typeface="Georgia"/>
              </a:rPr>
              <a:t>He that despised Moses’ law died without mercy under two or three witnesses: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10:29  |  Hebrews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何況人踐踏神的兒子，將那使他成聖之約的血當作平常，又褻慢施恩的[聖]靈，你們想，他要受的刑罰該怎樣加重呢！</a:t>
            </a:r>
          </a:p>
          <a:p xmlns:a="http://schemas.openxmlformats.org/drawingml/2006/main">
            <a:pPr algn="ctr">
              <a:buNone/>
            </a:pPr>
            <a:r>
              <a:rPr sz="1800">
                <a:solidFill>
                  <a:srgbClr val="FFFFFF"/>
                </a:solidFill>
                <a:latin typeface="Georgia"/>
                <a:ea typeface="Georgia"/>
                <a:cs typeface="Georgia"/>
              </a:rPr>
              <a:t>Of how much sorer punishment, suppose ye, shall he be thought worthy, who hath trodden under foot the Son of God, and hath counted the blood of the covenant, wherewith he was sanctified, an unholy thing, and hath done despite unto the Spirit of grace?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10:30  |  Hebrews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因為我們知道誰說：「伸冤在我，我必報應」；又[說]：「主要審判他的百姓。」</a:t>
            </a:r>
          </a:p>
          <a:p xmlns:a="http://schemas.openxmlformats.org/drawingml/2006/main">
            <a:pPr algn="ctr">
              <a:buNone/>
            </a:pPr>
            <a:r>
              <a:rPr sz="2400">
                <a:solidFill>
                  <a:srgbClr val="FFFFFF"/>
                </a:solidFill>
                <a:latin typeface="Georgia"/>
                <a:ea typeface="Georgia"/>
                <a:cs typeface="Georgia"/>
              </a:rPr>
              <a:t>For we know him that hath said, Vengeance belongeth unto me, I will recompense, saith the Lord. And again, The Lord shall judge his people.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10:31  |  Hebrews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落在永生神的手裏，真是可怕的！</a:t>
            </a:r>
          </a:p>
          <a:p xmlns:a="http://schemas.openxmlformats.org/drawingml/2006/main">
            <a:pPr algn="ctr">
              <a:buNone/>
            </a:pPr>
            <a:r>
              <a:rPr sz="2800">
                <a:solidFill>
                  <a:srgbClr val="FFFFFF"/>
                </a:solidFill>
                <a:latin typeface="Georgia"/>
                <a:ea typeface="Georgia"/>
                <a:cs typeface="Georgia"/>
              </a:rPr>
              <a:t>It is a fearful thing to fall into the hands of the living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10:32  |  Hebrews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你們要追念往日，蒙了光照以後所忍受大爭戰的各樣苦難：</a:t>
            </a:r>
          </a:p>
          <a:p xmlns:a="http://schemas.openxmlformats.org/drawingml/2006/main">
            <a:pPr algn="ctr">
              <a:buNone/>
            </a:pPr>
            <a:r>
              <a:rPr sz="2400">
                <a:solidFill>
                  <a:srgbClr val="FFFFFF"/>
                </a:solidFill>
                <a:latin typeface="Georgia"/>
                <a:ea typeface="Georgia"/>
                <a:cs typeface="Georgia"/>
              </a:rPr>
              <a:t>But call to remembrance the former days, in which, after ye were illuminated, ye endured a great fight of afflictions;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10:33  |  Hebrews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一面被毀謗，遭患難，成了戲景，叫眾人觀看；一面陪伴那些受這樣苦難的人。</a:t>
            </a:r>
          </a:p>
          <a:p xmlns:a="http://schemas.openxmlformats.org/drawingml/2006/main">
            <a:pPr algn="ctr">
              <a:buNone/>
            </a:pPr>
            <a:r>
              <a:rPr sz="2400">
                <a:solidFill>
                  <a:srgbClr val="FFFFFF"/>
                </a:solidFill>
                <a:latin typeface="Georgia"/>
                <a:ea typeface="Georgia"/>
                <a:cs typeface="Georgia"/>
              </a:rPr>
              <a:t>Partly, whilst ye were made a gazingstock both by reproaches and afflictions; and partly, whilst ye became companions of them that were so used.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10:34  |  Hebrews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因為你們體恤了那些被捆鎖的人，並且你們的家業被人搶去，也甘心忍受，知道自己有更美長存的家業。</a:t>
            </a:r>
          </a:p>
          <a:p xmlns:a="http://schemas.openxmlformats.org/drawingml/2006/main">
            <a:pPr algn="ctr">
              <a:buNone/>
            </a:pPr>
            <a:r>
              <a:rPr sz="2100">
                <a:solidFill>
                  <a:srgbClr val="FFFFFF"/>
                </a:solidFill>
                <a:latin typeface="Georgia"/>
                <a:ea typeface="Georgia"/>
                <a:cs typeface="Georgia"/>
              </a:rPr>
              <a:t>For ye had compassion of me in my bonds, and took joyfully the spoiling of your goods, knowing in yourselves that ye have in heaven a better and an enduring substance.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10:35  |  Hebrews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所以，你們不可丟棄勇敢的心；存這樣的心必得大賞賜。</a:t>
            </a:r>
          </a:p>
          <a:p xmlns:a="http://schemas.openxmlformats.org/drawingml/2006/main">
            <a:pPr algn="ctr">
              <a:buNone/>
            </a:pPr>
            <a:r>
              <a:rPr sz="2800">
                <a:solidFill>
                  <a:srgbClr val="FFFFFF"/>
                </a:solidFill>
                <a:latin typeface="Georgia"/>
                <a:ea typeface="Georgia"/>
                <a:cs typeface="Georgia"/>
              </a:rPr>
              <a:t>Cast not away therefore your confidence, which hath great recompence of reward.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10:36  |  Hebrews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你們必須忍耐，使你們行完了神的旨意，就可以得着所應許的。</a:t>
            </a:r>
          </a:p>
          <a:p xmlns:a="http://schemas.openxmlformats.org/drawingml/2006/main">
            <a:pPr algn="ctr">
              <a:buNone/>
            </a:pPr>
            <a:r>
              <a:rPr sz="2400">
                <a:solidFill>
                  <a:srgbClr val="FFFFFF"/>
                </a:solidFill>
                <a:latin typeface="Georgia"/>
                <a:ea typeface="Georgia"/>
                <a:cs typeface="Georgia"/>
              </a:rPr>
              <a:t>For ye have need of patience, that, after ye have done the will of God, ye might receive the promise.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10:37  |  Hebrews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因為還有一點點時候， 那要來的就來，並不遲延；</a:t>
            </a:r>
          </a:p>
          <a:p xmlns:a="http://schemas.openxmlformats.org/drawingml/2006/main">
            <a:pPr algn="ctr">
              <a:buNone/>
            </a:pPr>
            <a:r>
              <a:rPr sz="2800">
                <a:solidFill>
                  <a:srgbClr val="FFFFFF"/>
                </a:solidFill>
                <a:latin typeface="Georgia"/>
                <a:ea typeface="Georgia"/>
                <a:cs typeface="Georgia"/>
              </a:rPr>
              <a:t>For yet a little while, and he that shall come will come, and will not tarry.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10:38  |  Hebrews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只是義人必因信得生。 他若退後，我心裏就不喜歡他。</a:t>
            </a:r>
          </a:p>
          <a:p xmlns:a="http://schemas.openxmlformats.org/drawingml/2006/main">
            <a:pPr algn="ctr">
              <a:buNone/>
            </a:pPr>
            <a:r>
              <a:rPr sz="2400">
                <a:solidFill>
                  <a:srgbClr val="FFFFFF"/>
                </a:solidFill>
                <a:latin typeface="Georgia"/>
                <a:ea typeface="Georgia"/>
                <a:cs typeface="Georgia"/>
              </a:rPr>
              <a:t>Now the just shall live by faith: but if any man draw back, my soul shall have no pleasure in him.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10:39  |  Hebrews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我們卻不是退後入沉淪的那等人，乃是有信心以致靈魂得救的人。</a:t>
            </a:r>
          </a:p>
          <a:p xmlns:a="http://schemas.openxmlformats.org/drawingml/2006/main">
            <a:pPr algn="ctr">
              <a:buNone/>
            </a:pPr>
            <a:r>
              <a:rPr sz="2400">
                <a:solidFill>
                  <a:srgbClr val="FFFFFF"/>
                </a:solidFill>
                <a:latin typeface="Georgia"/>
                <a:ea typeface="Georgia"/>
                <a:cs typeface="Georgia"/>
              </a:rPr>
              <a:t>But we are not of them who draw back unto perdition; but of them that believe to the saving of the soul.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2026-08-30T06:52:53.7940000Z</dcterms:created>
  <dcterms:modified xsi:type="dcterms:W3CDTF">2026-08-30T06:52:53.7940000Z</dcterms:modified>
</coreProperties>
</file>