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9e4ac5b4e174a3d" /><Relationship Type="http://schemas.openxmlformats.org/officeDocument/2006/relationships/extended-properties" Target="/docProps/app.xml" Id="R5357d25979eb4642" /><Relationship Type="http://schemas.openxmlformats.org/officeDocument/2006/relationships/officeDocument" Target="/ppt/presentation.xml" Id="R3baabcc8115d432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21e07b7e6ba44af"/>
  </p:sldMasterIdLst>
  <p:notesMasterIdLst>
    <p:notesMasterId xmlns:r="http://schemas.openxmlformats.org/officeDocument/2006/relationships" r:id="R31dc3b6eeaa34024"/>
  </p:notesMasterIdLst>
  <p:sldIdLst>
    <p:sldId xmlns:r="http://schemas.openxmlformats.org/officeDocument/2006/relationships" id="256" r:id="R25070c1bad4a4bc5"/>
    <p:sldId xmlns:r="http://schemas.openxmlformats.org/officeDocument/2006/relationships" id="257" r:id="Rfe1cf2bd23b54dcb"/>
    <p:sldId xmlns:r="http://schemas.openxmlformats.org/officeDocument/2006/relationships" id="258" r:id="R7c86eccf78c54e82"/>
    <p:sldId xmlns:r="http://schemas.openxmlformats.org/officeDocument/2006/relationships" id="259" r:id="Rd8284b081a33458c"/>
    <p:sldId xmlns:r="http://schemas.openxmlformats.org/officeDocument/2006/relationships" id="260" r:id="Rd0b951cead644c17"/>
    <p:sldId xmlns:r="http://schemas.openxmlformats.org/officeDocument/2006/relationships" id="261" r:id="Ra5101b8b00814ed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539fc559b7144f7" /><Relationship Type="http://schemas.openxmlformats.org/officeDocument/2006/relationships/slideMaster" Target="/ppt/slideMasters/slideMaster1.xml" Id="R021e07b7e6ba44af" /><Relationship Type="http://schemas.openxmlformats.org/officeDocument/2006/relationships/notesMaster" Target="/ppt/notesMasters/notesMaster1.xml" Id="R31dc3b6eeaa34024" /><Relationship Type="http://schemas.openxmlformats.org/officeDocument/2006/relationships/presProps" Target="/ppt/presProps.xml" Id="R907a737057744f12" /><Relationship Type="http://schemas.openxmlformats.org/officeDocument/2006/relationships/tableStyles" Target="/ppt/tableStyles.xml" Id="R7f35ffca4f4844ce" /><Relationship Type="http://schemas.openxmlformats.org/officeDocument/2006/relationships/slide" Target="/ppt/slides/slide1.xml" Id="R25070c1bad4a4bc5" /><Relationship Type="http://schemas.openxmlformats.org/officeDocument/2006/relationships/slide" Target="/ppt/slides/slide2.xml" Id="Rfe1cf2bd23b54dcb" /><Relationship Type="http://schemas.openxmlformats.org/officeDocument/2006/relationships/slide" Target="/ppt/slides/slide3.xml" Id="R7c86eccf78c54e82" /><Relationship Type="http://schemas.openxmlformats.org/officeDocument/2006/relationships/slide" Target="/ppt/slides/slide4.xml" Id="Rd8284b081a33458c" /><Relationship Type="http://schemas.openxmlformats.org/officeDocument/2006/relationships/slide" Target="/ppt/slides/slide5.xml" Id="Rd0b951cead644c17" /><Relationship Type="http://schemas.openxmlformats.org/officeDocument/2006/relationships/slide" Target="/ppt/slides/slide6.xml" Id="Ra5101b8b00814ed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4d1761cacd4486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467a64ce9d044dc" /><Relationship Type="http://schemas.openxmlformats.org/officeDocument/2006/relationships/notesMaster" Target="/ppt/notesMasters/notesMaster1.xml" Id="R05e13d2567b8411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64f1999c39542f3" /><Relationship Type="http://schemas.openxmlformats.org/officeDocument/2006/relationships/notesMaster" Target="/ppt/notesMasters/notesMaster1.xml" Id="R28903a1164494c1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3dcd404d1034c75" /><Relationship Type="http://schemas.openxmlformats.org/officeDocument/2006/relationships/notesMaster" Target="/ppt/notesMasters/notesMaster1.xml" Id="Rb42c66a918114e3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77dcba2c53a4e79" /><Relationship Type="http://schemas.openxmlformats.org/officeDocument/2006/relationships/notesMaster" Target="/ppt/notesMasters/notesMaster1.xml" Id="R99be7344eda5499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86c8036c6b1435a" /><Relationship Type="http://schemas.openxmlformats.org/officeDocument/2006/relationships/notesMaster" Target="/ppt/notesMasters/notesMaster1.xml" Id="R7166b29e7bd9451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187a4174c8d4487" /><Relationship Type="http://schemas.openxmlformats.org/officeDocument/2006/relationships/notesMaster" Target="/ppt/notesMasters/notesMaster1.xml" Id="R84ce2f9fcfbf464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5796f142694af8" /><Relationship Type="http://schemas.openxmlformats.org/officeDocument/2006/relationships/image" Target="/ppt/media/image.png" Id="R373f739abc92406e" /><Relationship Type="http://schemas.openxmlformats.org/officeDocument/2006/relationships/image" Target="/ppt/media/image2.png" Id="R21ca2b427a184d6e" /><Relationship Type="http://schemas.openxmlformats.org/officeDocument/2006/relationships/image" Target="/ppt/media/image.jpeg" Id="Rb6468b7718af457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2a156a638846f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73f739abc92406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1ca2b427a184d6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468b7718af457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cebdfcafa0745ff" /><Relationship Type="http://schemas.openxmlformats.org/officeDocument/2006/relationships/slideLayout" Target="/ppt/slideLayouts/slideLayout1.xml" Id="R13773df183e84c70" /><Relationship Type="http://schemas.openxmlformats.org/officeDocument/2006/relationships/slideLayout" Target="/ppt/slideLayouts/slideLayout2.xml" Id="Rf1d49a3b1eb2405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3773df183e84c70"/>
    <p:sldLayoutId xmlns:r="http://schemas.openxmlformats.org/officeDocument/2006/relationships" id="2147483650" r:id="Rf1d49a3b1eb2405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29e654d9854810" /><Relationship Type="http://schemas.openxmlformats.org/officeDocument/2006/relationships/notesSlide" Target="/ppt/notesSlides/notesSlide1.xml" Id="R94c588bab1bb46c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6c8d0926954561" /><Relationship Type="http://schemas.openxmlformats.org/officeDocument/2006/relationships/notesSlide" Target="/ppt/notesSlides/notesSlide2.xml" Id="R287e601bf12a439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15cda458644356" /><Relationship Type="http://schemas.openxmlformats.org/officeDocument/2006/relationships/notesSlide" Target="/ppt/notesSlides/notesSlide3.xml" Id="Rec1de99e2a5a49f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b85b70f9514b75" /><Relationship Type="http://schemas.openxmlformats.org/officeDocument/2006/relationships/notesSlide" Target="/ppt/notesSlides/notesSlide4.xml" Id="R3ea11c9c93b949d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e209523ed24141" /><Relationship Type="http://schemas.openxmlformats.org/officeDocument/2006/relationships/notesSlide" Target="/ppt/notesSlides/notesSlide5.xml" Id="R56f8424efe514e1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de6097026f4d22" /><Relationship Type="http://schemas.openxmlformats.org/officeDocument/2006/relationships/notesSlide" Target="/ppt/notesSlides/notesSlide6.xml" Id="R42014b9b19c843d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詩篇第93章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93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93:1  |  Psalms 93:1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耶和華作王！ 他以威嚴為衣穿上； 耶和華以能力為衣，以能力束腰， 世界就堅定，不得動搖。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reigneth, he is clothed with majesty; the LORD is clothed with strength, wherewith he hath girded himself: the world also is stablished, that it cannot be moved.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93:2  |  Psalms 93:2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你的寶座從太初立定； 你從亙古就有。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throne is established of old: thou art from everlasting.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93:3  |  Psalms 93:3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耶和華啊，大水揚起， 大水發聲，波浪澎湃。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floods have lifted up, O LORD, the floods have lifted up their voice; the floods lift up their waves.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93:4  |  Psalms 93:4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耶和華在高處大有能力， 勝過諸水的響聲，洋海的大浪。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on high is mightier than the noise of many waters, yea, than the mighty waves of the sea.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93:5  |  Psalms 93:5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耶和華啊，你的法度最的確； 你的殿永稱為聖，是合宜的。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testimonies are very sure: holiness becometh thine house, O LORD,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2026-08-30T04:29:54.0110000Z</dcterms:created>
  <dcterms:modified xsi:type="dcterms:W3CDTF">2026-08-30T04:29:54.0110000Z</dcterms:modified>
</coreProperties>
</file>