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f8759ff1b34f46" /><Relationship Type="http://schemas.openxmlformats.org/officeDocument/2006/relationships/extended-properties" Target="/docProps/app.xml" Id="R9ff9795f263241a5" /><Relationship Type="http://schemas.openxmlformats.org/officeDocument/2006/relationships/officeDocument" Target="/ppt/presentation.xml" Id="R28f6249dc14f48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009655d5c34780"/>
  </p:sldMasterIdLst>
  <p:notesMasterIdLst>
    <p:notesMasterId xmlns:r="http://schemas.openxmlformats.org/officeDocument/2006/relationships" r:id="R451a685208784384"/>
  </p:notesMasterIdLst>
  <p:sldIdLst>
    <p:sldId xmlns:r="http://schemas.openxmlformats.org/officeDocument/2006/relationships" id="256" r:id="Rb2b12cc0d3fc413e"/>
    <p:sldId xmlns:r="http://schemas.openxmlformats.org/officeDocument/2006/relationships" id="257" r:id="Rda51c969afe54f42"/>
    <p:sldId xmlns:r="http://schemas.openxmlformats.org/officeDocument/2006/relationships" id="258" r:id="R874e2ce2acd749ee"/>
    <p:sldId xmlns:r="http://schemas.openxmlformats.org/officeDocument/2006/relationships" id="259" r:id="R9ed45536489c4330"/>
    <p:sldId xmlns:r="http://schemas.openxmlformats.org/officeDocument/2006/relationships" id="260" r:id="R8ec594cad77f49a5"/>
    <p:sldId xmlns:r="http://schemas.openxmlformats.org/officeDocument/2006/relationships" id="261" r:id="R2e12f5ed0e744ea6"/>
    <p:sldId xmlns:r="http://schemas.openxmlformats.org/officeDocument/2006/relationships" id="262" r:id="R664a3a58c28c4f6a"/>
    <p:sldId xmlns:r="http://schemas.openxmlformats.org/officeDocument/2006/relationships" id="263" r:id="R32d4ed5f71224504"/>
    <p:sldId xmlns:r="http://schemas.openxmlformats.org/officeDocument/2006/relationships" id="264" r:id="R934e22b128c143d5"/>
    <p:sldId xmlns:r="http://schemas.openxmlformats.org/officeDocument/2006/relationships" id="265" r:id="R12551d33630b43a5"/>
    <p:sldId xmlns:r="http://schemas.openxmlformats.org/officeDocument/2006/relationships" id="266" r:id="R6f92f3f7f6684d39"/>
    <p:sldId xmlns:r="http://schemas.openxmlformats.org/officeDocument/2006/relationships" id="267" r:id="R1e83d7a1060947be"/>
    <p:sldId xmlns:r="http://schemas.openxmlformats.org/officeDocument/2006/relationships" id="268" r:id="R55e038f9c0de432d"/>
    <p:sldId xmlns:r="http://schemas.openxmlformats.org/officeDocument/2006/relationships" id="269" r:id="Rd57c6e94418e482f"/>
    <p:sldId xmlns:r="http://schemas.openxmlformats.org/officeDocument/2006/relationships" id="270" r:id="R27ac5d2ee47e497a"/>
    <p:sldId xmlns:r="http://schemas.openxmlformats.org/officeDocument/2006/relationships" id="271" r:id="Rc323aed0eb05488f"/>
    <p:sldId xmlns:r="http://schemas.openxmlformats.org/officeDocument/2006/relationships" id="272" r:id="R8939741fcd8b4720"/>
    <p:sldId xmlns:r="http://schemas.openxmlformats.org/officeDocument/2006/relationships" id="273" r:id="R0c87f81ee2ae497b"/>
    <p:sldId xmlns:r="http://schemas.openxmlformats.org/officeDocument/2006/relationships" id="274" r:id="R46504f9ab00c4130"/>
    <p:sldId xmlns:r="http://schemas.openxmlformats.org/officeDocument/2006/relationships" id="275" r:id="Rebca9bba325e43b0"/>
    <p:sldId xmlns:r="http://schemas.openxmlformats.org/officeDocument/2006/relationships" id="276" r:id="R9a0a4221a9394885"/>
    <p:sldId xmlns:r="http://schemas.openxmlformats.org/officeDocument/2006/relationships" id="277" r:id="Rda02e9b526bc4869"/>
    <p:sldId xmlns:r="http://schemas.openxmlformats.org/officeDocument/2006/relationships" id="278" r:id="Rc4ce1401e69b409c"/>
    <p:sldId xmlns:r="http://schemas.openxmlformats.org/officeDocument/2006/relationships" id="279" r:id="Rea236e317fbe4ee3"/>
    <p:sldId xmlns:r="http://schemas.openxmlformats.org/officeDocument/2006/relationships" id="280" r:id="R006a6bbfa638463e"/>
    <p:sldId xmlns:r="http://schemas.openxmlformats.org/officeDocument/2006/relationships" id="281" r:id="Re304c621e52a47bf"/>
    <p:sldId xmlns:r="http://schemas.openxmlformats.org/officeDocument/2006/relationships" id="282" r:id="Rc6f2424d244f45d5"/>
    <p:sldId xmlns:r="http://schemas.openxmlformats.org/officeDocument/2006/relationships" id="283" r:id="Ra7b0c2da4b1f46b5"/>
    <p:sldId xmlns:r="http://schemas.openxmlformats.org/officeDocument/2006/relationships" id="284" r:id="Rba067aebe8744b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c12907022f4f93" /><Relationship Type="http://schemas.openxmlformats.org/officeDocument/2006/relationships/slideMaster" Target="/ppt/slideMasters/slideMaster1.xml" Id="R4f009655d5c34780" /><Relationship Type="http://schemas.openxmlformats.org/officeDocument/2006/relationships/notesMaster" Target="/ppt/notesMasters/notesMaster1.xml" Id="R451a685208784384" /><Relationship Type="http://schemas.openxmlformats.org/officeDocument/2006/relationships/presProps" Target="/ppt/presProps.xml" Id="R998f80f1ddba410c" /><Relationship Type="http://schemas.openxmlformats.org/officeDocument/2006/relationships/tableStyles" Target="/ppt/tableStyles.xml" Id="R6ac1597ea76b4c58" /><Relationship Type="http://schemas.openxmlformats.org/officeDocument/2006/relationships/slide" Target="/ppt/slides/slide1.xml" Id="Rb2b12cc0d3fc413e" /><Relationship Type="http://schemas.openxmlformats.org/officeDocument/2006/relationships/slide" Target="/ppt/slides/slide2.xml" Id="Rda51c969afe54f42" /><Relationship Type="http://schemas.openxmlformats.org/officeDocument/2006/relationships/slide" Target="/ppt/slides/slide3.xml" Id="R874e2ce2acd749ee" /><Relationship Type="http://schemas.openxmlformats.org/officeDocument/2006/relationships/slide" Target="/ppt/slides/slide4.xml" Id="R9ed45536489c4330" /><Relationship Type="http://schemas.openxmlformats.org/officeDocument/2006/relationships/slide" Target="/ppt/slides/slide5.xml" Id="R8ec594cad77f49a5" /><Relationship Type="http://schemas.openxmlformats.org/officeDocument/2006/relationships/slide" Target="/ppt/slides/slide6.xml" Id="R2e12f5ed0e744ea6" /><Relationship Type="http://schemas.openxmlformats.org/officeDocument/2006/relationships/slide" Target="/ppt/slides/slide7.xml" Id="R664a3a58c28c4f6a" /><Relationship Type="http://schemas.openxmlformats.org/officeDocument/2006/relationships/slide" Target="/ppt/slides/slide8.xml" Id="R32d4ed5f71224504" /><Relationship Type="http://schemas.openxmlformats.org/officeDocument/2006/relationships/slide" Target="/ppt/slides/slide9.xml" Id="R934e22b128c143d5" /><Relationship Type="http://schemas.openxmlformats.org/officeDocument/2006/relationships/slide" Target="/ppt/slides/slide10.xml" Id="R12551d33630b43a5" /><Relationship Type="http://schemas.openxmlformats.org/officeDocument/2006/relationships/slide" Target="/ppt/slides/slide11.xml" Id="R6f92f3f7f6684d39" /><Relationship Type="http://schemas.openxmlformats.org/officeDocument/2006/relationships/slide" Target="/ppt/slides/slide12.xml" Id="R1e83d7a1060947be" /><Relationship Type="http://schemas.openxmlformats.org/officeDocument/2006/relationships/slide" Target="/ppt/slides/slide13.xml" Id="R55e038f9c0de432d" /><Relationship Type="http://schemas.openxmlformats.org/officeDocument/2006/relationships/slide" Target="/ppt/slides/slide14.xml" Id="Rd57c6e94418e482f" /><Relationship Type="http://schemas.openxmlformats.org/officeDocument/2006/relationships/slide" Target="/ppt/slides/slide15.xml" Id="R27ac5d2ee47e497a" /><Relationship Type="http://schemas.openxmlformats.org/officeDocument/2006/relationships/slide" Target="/ppt/slides/slide16.xml" Id="Rc323aed0eb05488f" /><Relationship Type="http://schemas.openxmlformats.org/officeDocument/2006/relationships/slide" Target="/ppt/slides/slide17.xml" Id="R8939741fcd8b4720" /><Relationship Type="http://schemas.openxmlformats.org/officeDocument/2006/relationships/slide" Target="/ppt/slides/slide18.xml" Id="R0c87f81ee2ae497b" /><Relationship Type="http://schemas.openxmlformats.org/officeDocument/2006/relationships/slide" Target="/ppt/slides/slide19.xml" Id="R46504f9ab00c4130" /><Relationship Type="http://schemas.openxmlformats.org/officeDocument/2006/relationships/slide" Target="/ppt/slides/slide20.xml" Id="Rebca9bba325e43b0" /><Relationship Type="http://schemas.openxmlformats.org/officeDocument/2006/relationships/slide" Target="/ppt/slides/slide21.xml" Id="R9a0a4221a9394885" /><Relationship Type="http://schemas.openxmlformats.org/officeDocument/2006/relationships/slide" Target="/ppt/slides/slide22.xml" Id="Rda02e9b526bc4869" /><Relationship Type="http://schemas.openxmlformats.org/officeDocument/2006/relationships/slide" Target="/ppt/slides/slide23.xml" Id="Rc4ce1401e69b409c" /><Relationship Type="http://schemas.openxmlformats.org/officeDocument/2006/relationships/slide" Target="/ppt/slides/slide24.xml" Id="Rea236e317fbe4ee3" /><Relationship Type="http://schemas.openxmlformats.org/officeDocument/2006/relationships/slide" Target="/ppt/slides/slide25.xml" Id="R006a6bbfa638463e" /><Relationship Type="http://schemas.openxmlformats.org/officeDocument/2006/relationships/slide" Target="/ppt/slides/slide26.xml" Id="Re304c621e52a47bf" /><Relationship Type="http://schemas.openxmlformats.org/officeDocument/2006/relationships/slide" Target="/ppt/slides/slide27.xml" Id="Rc6f2424d244f45d5" /><Relationship Type="http://schemas.openxmlformats.org/officeDocument/2006/relationships/slide" Target="/ppt/slides/slide28.xml" Id="Ra7b0c2da4b1f46b5" /><Relationship Type="http://schemas.openxmlformats.org/officeDocument/2006/relationships/slide" Target="/ppt/slides/slide29.xml" Id="Rba067aebe8744b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2257a23ca546d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280c00e5474e6f" /><Relationship Type="http://schemas.openxmlformats.org/officeDocument/2006/relationships/notesMaster" Target="/ppt/notesMasters/notesMaster1.xml" Id="Rff48a384e1d24f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a1082831e4433b" /><Relationship Type="http://schemas.openxmlformats.org/officeDocument/2006/relationships/notesMaster" Target="/ppt/notesMasters/notesMaster1.xml" Id="Rc940901d5ba247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1c4e97723e462a" /><Relationship Type="http://schemas.openxmlformats.org/officeDocument/2006/relationships/notesMaster" Target="/ppt/notesMasters/notesMaster1.xml" Id="R4bb09dfc260c49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9684600ddf41a9" /><Relationship Type="http://schemas.openxmlformats.org/officeDocument/2006/relationships/notesMaster" Target="/ppt/notesMasters/notesMaster1.xml" Id="Rcb55367b059847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0e6f05ca214c0f" /><Relationship Type="http://schemas.openxmlformats.org/officeDocument/2006/relationships/notesMaster" Target="/ppt/notesMasters/notesMaster1.xml" Id="Re8c349bfef7f49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dca618dacf445e" /><Relationship Type="http://schemas.openxmlformats.org/officeDocument/2006/relationships/notesMaster" Target="/ppt/notesMasters/notesMaster1.xml" Id="R321a0f403f954a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9873068413452f" /><Relationship Type="http://schemas.openxmlformats.org/officeDocument/2006/relationships/notesMaster" Target="/ppt/notesMasters/notesMaster1.xml" Id="R9ed15de3f3044cb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f9d9325996403a" /><Relationship Type="http://schemas.openxmlformats.org/officeDocument/2006/relationships/notesMaster" Target="/ppt/notesMasters/notesMaster1.xml" Id="R04488a8fb25144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172214d22eb403c" /><Relationship Type="http://schemas.openxmlformats.org/officeDocument/2006/relationships/notesMaster" Target="/ppt/notesMasters/notesMaster1.xml" Id="R7ad85d52fc894d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c0140867e24676" /><Relationship Type="http://schemas.openxmlformats.org/officeDocument/2006/relationships/notesMaster" Target="/ppt/notesMasters/notesMaster1.xml" Id="R665d7481862f4c1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75c30f7d66c48a3" /><Relationship Type="http://schemas.openxmlformats.org/officeDocument/2006/relationships/notesMaster" Target="/ppt/notesMasters/notesMaster1.xml" Id="R7fe11def8ba4423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258a054365b48cb" /><Relationship Type="http://schemas.openxmlformats.org/officeDocument/2006/relationships/notesMaster" Target="/ppt/notesMasters/notesMaster1.xml" Id="R25f86bca49e946d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051a2410405483e" /><Relationship Type="http://schemas.openxmlformats.org/officeDocument/2006/relationships/notesMaster" Target="/ppt/notesMasters/notesMaster1.xml" Id="R0f4ce1e5cfd64d4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ce20cc736244f93" /><Relationship Type="http://schemas.openxmlformats.org/officeDocument/2006/relationships/notesMaster" Target="/ppt/notesMasters/notesMaster1.xml" Id="Rb70209c99db84d8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b30b1afd964ac4" /><Relationship Type="http://schemas.openxmlformats.org/officeDocument/2006/relationships/notesMaster" Target="/ppt/notesMasters/notesMaster1.xml" Id="R6b40e1c95c86479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5c30471842640cd" /><Relationship Type="http://schemas.openxmlformats.org/officeDocument/2006/relationships/notesMaster" Target="/ppt/notesMasters/notesMaster1.xml" Id="R13c4a154913246d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6316641196e4dcd" /><Relationship Type="http://schemas.openxmlformats.org/officeDocument/2006/relationships/notesMaster" Target="/ppt/notesMasters/notesMaster1.xml" Id="R2a5d1941013e463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e83da9ef9604c11" /><Relationship Type="http://schemas.openxmlformats.org/officeDocument/2006/relationships/notesMaster" Target="/ppt/notesMasters/notesMaster1.xml" Id="R184329a327154f3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e83422c8ea34d75" /><Relationship Type="http://schemas.openxmlformats.org/officeDocument/2006/relationships/notesMaster" Target="/ppt/notesMasters/notesMaster1.xml" Id="R26f364e7abba4b4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175199dd47e4f35" /><Relationship Type="http://schemas.openxmlformats.org/officeDocument/2006/relationships/notesMaster" Target="/ppt/notesMasters/notesMaster1.xml" Id="R73a4956a47f74d7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942c4cb81944961" /><Relationship Type="http://schemas.openxmlformats.org/officeDocument/2006/relationships/notesMaster" Target="/ppt/notesMasters/notesMaster1.xml" Id="R670088eea6af477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71cf558ca13476f" /><Relationship Type="http://schemas.openxmlformats.org/officeDocument/2006/relationships/notesMaster" Target="/ppt/notesMasters/notesMaster1.xml" Id="Rd3deb92d89ca47f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6dbb2eccdd84474" /><Relationship Type="http://schemas.openxmlformats.org/officeDocument/2006/relationships/notesMaster" Target="/ppt/notesMasters/notesMaster1.xml" Id="R51ae7d96328c47a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b466a644b844813" /><Relationship Type="http://schemas.openxmlformats.org/officeDocument/2006/relationships/notesMaster" Target="/ppt/notesMasters/notesMaster1.xml" Id="Rdedad82c901f47f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c50a29cf2f0414e" /><Relationship Type="http://schemas.openxmlformats.org/officeDocument/2006/relationships/notesMaster" Target="/ppt/notesMasters/notesMaster1.xml" Id="Ra299fc2206ff4f8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57a62b47fc64d0c" /><Relationship Type="http://schemas.openxmlformats.org/officeDocument/2006/relationships/notesMaster" Target="/ppt/notesMasters/notesMaster1.xml" Id="Rb47dab874a02427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626177b59c74bd2" /><Relationship Type="http://schemas.openxmlformats.org/officeDocument/2006/relationships/notesMaster" Target="/ppt/notesMasters/notesMaster1.xml" Id="R7f1c1e5ecd8047d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f75fdd4d35d4e59" /><Relationship Type="http://schemas.openxmlformats.org/officeDocument/2006/relationships/notesMaster" Target="/ppt/notesMasters/notesMaster1.xml" Id="R0da6ea7b510c498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c6c74e4fe4d4d0e" /><Relationship Type="http://schemas.openxmlformats.org/officeDocument/2006/relationships/notesMaster" Target="/ppt/notesMasters/notesMaster1.xml" Id="Re3acc1882e9f44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90de222fbc461d" /><Relationship Type="http://schemas.openxmlformats.org/officeDocument/2006/relationships/image" Target="/ppt/media/image.png" Id="R31419042d7a94d24" /><Relationship Type="http://schemas.openxmlformats.org/officeDocument/2006/relationships/image" Target="/ppt/media/image2.png" Id="Ra990cbd5cbc24a24" /><Relationship Type="http://schemas.openxmlformats.org/officeDocument/2006/relationships/image" Target="/ppt/media/image.jpeg" Id="R2084b458e23e4d2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e8014a77be41a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1419042d7a94d2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990cbd5cbc24a2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4b458e23e4d2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0b98fec69e4188" /><Relationship Type="http://schemas.openxmlformats.org/officeDocument/2006/relationships/slideLayout" Target="/ppt/slideLayouts/slideLayout1.xml" Id="Rbe1dd4bbc52b4ba2" /><Relationship Type="http://schemas.openxmlformats.org/officeDocument/2006/relationships/slideLayout" Target="/ppt/slideLayouts/slideLayout2.xml" Id="R0231b2d997164e0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1dd4bbc52b4ba2"/>
    <p:sldLayoutId xmlns:r="http://schemas.openxmlformats.org/officeDocument/2006/relationships" id="2147483650" r:id="R0231b2d997164e0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18ef36717042e3" /><Relationship Type="http://schemas.openxmlformats.org/officeDocument/2006/relationships/notesSlide" Target="/ppt/notesSlides/notesSlide1.xml" Id="R56a092598c3145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d72fd71a9e48ba" /><Relationship Type="http://schemas.openxmlformats.org/officeDocument/2006/relationships/notesSlide" Target="/ppt/notesSlides/notesSlide2.xml" Id="R2095838000f445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1a1f0f888141b7" /><Relationship Type="http://schemas.openxmlformats.org/officeDocument/2006/relationships/notesSlide" Target="/ppt/notesSlides/notesSlide3.xml" Id="Rab8f8fa0d02649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79ad1a394d4580" /><Relationship Type="http://schemas.openxmlformats.org/officeDocument/2006/relationships/notesSlide" Target="/ppt/notesSlides/notesSlide4.xml" Id="Rb61c8cc7ce874b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1c462a458a4f8e" /><Relationship Type="http://schemas.openxmlformats.org/officeDocument/2006/relationships/notesSlide" Target="/ppt/notesSlides/notesSlide5.xml" Id="R46cd049bebde43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953eccc3664b9b" /><Relationship Type="http://schemas.openxmlformats.org/officeDocument/2006/relationships/notesSlide" Target="/ppt/notesSlides/notesSlide6.xml" Id="R4670dbdab00248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85d39591744791" /><Relationship Type="http://schemas.openxmlformats.org/officeDocument/2006/relationships/notesSlide" Target="/ppt/notesSlides/notesSlide7.xml" Id="Rbc6dfc89a0e14b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03b87ccf2f4e16" /><Relationship Type="http://schemas.openxmlformats.org/officeDocument/2006/relationships/notesSlide" Target="/ppt/notesSlides/notesSlide8.xml" Id="R4a697cfcaec046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9b056aa5fe4143" /><Relationship Type="http://schemas.openxmlformats.org/officeDocument/2006/relationships/notesSlide" Target="/ppt/notesSlides/notesSlide9.xml" Id="R6e6b00bf316f4d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8071deb116462e" /><Relationship Type="http://schemas.openxmlformats.org/officeDocument/2006/relationships/notesSlide" Target="/ppt/notesSlides/notesSlide10.xml" Id="R85071e7702674ef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507e3a39954c97" /><Relationship Type="http://schemas.openxmlformats.org/officeDocument/2006/relationships/notesSlide" Target="/ppt/notesSlides/notesSlide11.xml" Id="R4badccd54ecb424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2a3e19ee3b49ba" /><Relationship Type="http://schemas.openxmlformats.org/officeDocument/2006/relationships/notesSlide" Target="/ppt/notesSlides/notesSlide12.xml" Id="R3356792d7cfd45b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9c4229996543ce" /><Relationship Type="http://schemas.openxmlformats.org/officeDocument/2006/relationships/notesSlide" Target="/ppt/notesSlides/notesSlide13.xml" Id="R7ca5b1920d04415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c94381531e44b0" /><Relationship Type="http://schemas.openxmlformats.org/officeDocument/2006/relationships/notesSlide" Target="/ppt/notesSlides/notesSlide14.xml" Id="Rbc286930b7e5431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8de3767b014afe" /><Relationship Type="http://schemas.openxmlformats.org/officeDocument/2006/relationships/notesSlide" Target="/ppt/notesSlides/notesSlide15.xml" Id="R6ec8b6d47e9b41a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5a6441be354478" /><Relationship Type="http://schemas.openxmlformats.org/officeDocument/2006/relationships/notesSlide" Target="/ppt/notesSlides/notesSlide16.xml" Id="R8244a07eb5aa44e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cd7eb8640f4297" /><Relationship Type="http://schemas.openxmlformats.org/officeDocument/2006/relationships/notesSlide" Target="/ppt/notesSlides/notesSlide17.xml" Id="Rf368fe6cf1ea446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8c67eb11b04e56" /><Relationship Type="http://schemas.openxmlformats.org/officeDocument/2006/relationships/notesSlide" Target="/ppt/notesSlides/notesSlide18.xml" Id="R12cc8f6f02e14b9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a99a9245db4cee" /><Relationship Type="http://schemas.openxmlformats.org/officeDocument/2006/relationships/notesSlide" Target="/ppt/notesSlides/notesSlide19.xml" Id="Rba9c14f3ca634cb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00d091cde44463" /><Relationship Type="http://schemas.openxmlformats.org/officeDocument/2006/relationships/notesSlide" Target="/ppt/notesSlides/notesSlide20.xml" Id="R482b366fe600488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d776ae43054919" /><Relationship Type="http://schemas.openxmlformats.org/officeDocument/2006/relationships/notesSlide" Target="/ppt/notesSlides/notesSlide21.xml" Id="Rc6e882ec2ac84e6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2a20ad1fb24513" /><Relationship Type="http://schemas.openxmlformats.org/officeDocument/2006/relationships/notesSlide" Target="/ppt/notesSlides/notesSlide22.xml" Id="R884853c3f12f432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3e8707192c4875" /><Relationship Type="http://schemas.openxmlformats.org/officeDocument/2006/relationships/notesSlide" Target="/ppt/notesSlides/notesSlide23.xml" Id="R29c34cede8314b8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1aa317702e4387" /><Relationship Type="http://schemas.openxmlformats.org/officeDocument/2006/relationships/notesSlide" Target="/ppt/notesSlides/notesSlide24.xml" Id="R66cf50995878445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84ce6117aa426b" /><Relationship Type="http://schemas.openxmlformats.org/officeDocument/2006/relationships/notesSlide" Target="/ppt/notesSlides/notesSlide25.xml" Id="Rc27658c4688c440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057e411b2d4d88" /><Relationship Type="http://schemas.openxmlformats.org/officeDocument/2006/relationships/notesSlide" Target="/ppt/notesSlides/notesSlide26.xml" Id="R3da734def5eb475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13cda27d54497d" /><Relationship Type="http://schemas.openxmlformats.org/officeDocument/2006/relationships/notesSlide" Target="/ppt/notesSlides/notesSlide27.xml" Id="Rcd005f748b564ad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cf489ddcfd4035" /><Relationship Type="http://schemas.openxmlformats.org/officeDocument/2006/relationships/notesSlide" Target="/ppt/notesSlides/notesSlide28.xml" Id="Rba3c60f1bc7e45c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e5ec3aeae243a0" /><Relationship Type="http://schemas.openxmlformats.org/officeDocument/2006/relationships/notesSlide" Target="/ppt/notesSlides/notesSlide29.xml" Id="R40e3c751a2404c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  |  Proverbs 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以下也是所羅門的箴言，是猶大王希西家的人所謄錄的。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also proverbs of Solomon, which the men of Hezekiah king of Judah copied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  |  Proverbs 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將事隱祕乃神的榮耀； 將事察清乃君王的榮耀。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the glory of God to conceal a thing: but the honour of kings is to search out a matter.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25:3  |  Proverbs 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天之高，地之厚， 君王之心也測不透。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heaven for height, and the earth for depth, and the heart of kings is unsearchable.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25:4  |  Proverbs 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除去銀子的渣滓就有[銀子]出來， 銀匠能以做器皿。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away the dross from the silver, and there shall come forth a vessel for the finer.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25:5  |  Proverbs 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除去王面前的惡人， 國位就靠公義堅立。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away the wicked from before the king, and his throne shall be established in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25:6  |  Proverbs 25:6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不要在王面前妄自尊大； 不要在大人的位上站立。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Put not forth thyself in the presence of the king, and stand not in the place of great men: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25:7  |  Proverbs 25:7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寧可有人說：請你上來， 強如在你覲見的王子面前叫你退下。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better it is that it be said unto thee, Come up hither; than that thou shouldest be put lower in the presence of the prince whom thine eyes have seen.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25:8  |  Proverbs 25:8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不要冒失出去與人爭競， 免得至終被他羞辱， 你就[不知道]怎樣行了。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not forth hastily to strive, lest thou know not what to do in the end thereof, when thy neighbour hath put thee to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25:9  |  Proverbs 25:9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你與鄰舍爭訟， 要與他一人辯論， 不可洩漏人的密事，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Debate thy cause with thy neighbour himself; and discover not a secret to another: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25:10  |  Proverbs 25:10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恐怕聽見的人罵你， 你的臭名就難以脫離。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he that heareth it put thee to shame, and thine infamy turn not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25:11  |  Proverbs 25:11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一句話說得合宜， 就如金蘋果在銀網子裏。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word fitly spoken is like apples of gold in pictures of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25:12  |  Proverbs 25:12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智慧人的勸戒，在順從的人耳中， 好像金耳環和精金的妝飾。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an earring of gold, and an ornament of fine gold, so is a wise reprover upon an obedient 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25:13  |  Proverbs 25:13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忠信的使者叫差他的人心裏舒暢， 就如在收割時有冰雪的涼氣。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cold of snow in the time of harvest, so is a faithful messenger to them that send him: for he refresheth the soul of his masters.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25:14  |  Proverbs 25:14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空誇贈送禮物的， 好像無雨的風雲。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boasteth himself of a false gift is like clouds and wind without rain.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25:15  |  Proverbs 25:15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恆常忍耐可以勸動君王； 柔和的舌頭能折斷骨頭。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long forbearing is a prince persuaded, and a soft tongue breaketh the bone.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25:16  |  Proverbs 25:16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你得了蜜嗎？只可吃夠而已， 恐怕你過飽就嘔吐出來。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found honey? eat so much as is sufficient for thee, lest thou be filled therewith, and vomit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25:17  |  Proverbs 25:17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你的腳要少進鄰舍的家， 恐怕他厭煩你，恨惡你。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Withdraw thy foot from thy neighbour’s house; lest he be weary of thee, and so hate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25:18  |  Proverbs 25:18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作假見證陷害鄰舍的， 就是大槌，是利刀，是快箭。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that beareth false witness against his neighbour is a maul, and a sword, and a sharp arrow.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25:19  |  Proverbs 25:19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患難時倚靠不忠誠的人， 好像破壞的牙，錯骨縫的腳。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Confidence in an unfaithful man in time of trouble is like a broken tooth, and a foot out of joint.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25:20  |  Proverbs 25:20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對傷心的人唱歌， 就如冷天脫衣服， 又如鹼上倒醋。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he that taketh away a garment in cold weather, and as vinegar upon nitre, so is he that singeth songs to an heavy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25:21  |  Proverbs 25:21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你的仇敵若餓了，就給他飯吃； 若渴了，就給他水喝；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thine enemy be hungry, give him bread to eat; and if he be thirsty, give him water to drink: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25:22  |  Proverbs 25:22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因為，你[這樣行]就是把炭火堆在他的頭上； 耶和華也必賞賜你。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shalt heap coals of fire upon his head, and the LORD shall reward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25:23  |  Proverbs 25:23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北風生雨， 讒謗人的舌頭也生怒容。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north wind driveth away rain: so doth an angry countenance a backbiting tongue.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25:24  |  Proverbs 25:24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寧可住在房頂的角上， 不在寬闊的房屋與爭吵的婦人同住。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better to dwell in the corner of the housetop, than with a brawling woman and in a wide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25:25  |  Proverbs 25:25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有好消息從遠方來， 就如拿涼水給口渴的人喝。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cold waters to a thirsty soul, so is good news from a far country.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25:26  |  Proverbs 25:26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義人在惡人面前退縮， 好像詵渾之泉，弄濁之井。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righteous man falling down before the wicked is as a troubled fountain, and a corrupt spring.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25:27  |  Proverbs 25:27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吃蜜過多是不好的； 考究自己的榮耀也是可厭的。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not good to eat much honey: so for men to search their own glory is not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25:28  |  Proverbs 25:28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人不制伏自己的心， 好像毀壞的城邑沒有牆垣。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no rule over his own spirit is like a city that is broken down, and without walls.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2026-08-30T07:16:30.7290000Z</dcterms:created>
  <dcterms:modified xsi:type="dcterms:W3CDTF">2026-08-30T07:16:30.7290000Z</dcterms:modified>
</coreProperties>
</file>