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778e5657e845c8" /><Relationship Type="http://schemas.openxmlformats.org/officeDocument/2006/relationships/extended-properties" Target="/docProps/app.xml" Id="R9bb1b54cf04540ec" /><Relationship Type="http://schemas.openxmlformats.org/officeDocument/2006/relationships/officeDocument" Target="/ppt/presentation.xml" Id="R43abf89f260849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2b97f595f5474e"/>
  </p:sldMasterIdLst>
  <p:notesMasterIdLst>
    <p:notesMasterId xmlns:r="http://schemas.openxmlformats.org/officeDocument/2006/relationships" r:id="R644ccdb62b734263"/>
  </p:notesMasterIdLst>
  <p:sldIdLst>
    <p:sldId xmlns:r="http://schemas.openxmlformats.org/officeDocument/2006/relationships" id="256" r:id="R6d7d06fc074342ab"/>
    <p:sldId xmlns:r="http://schemas.openxmlformats.org/officeDocument/2006/relationships" id="257" r:id="Rc161d1c5994148a0"/>
    <p:sldId xmlns:r="http://schemas.openxmlformats.org/officeDocument/2006/relationships" id="258" r:id="R5da2adb3945a4848"/>
    <p:sldId xmlns:r="http://schemas.openxmlformats.org/officeDocument/2006/relationships" id="259" r:id="Raa58a17060b745cd"/>
    <p:sldId xmlns:r="http://schemas.openxmlformats.org/officeDocument/2006/relationships" id="260" r:id="R5dee1519195b4980"/>
    <p:sldId xmlns:r="http://schemas.openxmlformats.org/officeDocument/2006/relationships" id="261" r:id="Rf79180417d244b4c"/>
    <p:sldId xmlns:r="http://schemas.openxmlformats.org/officeDocument/2006/relationships" id="262" r:id="R4ded2ae38f774571"/>
    <p:sldId xmlns:r="http://schemas.openxmlformats.org/officeDocument/2006/relationships" id="263" r:id="R7b7184a3fb994660"/>
    <p:sldId xmlns:r="http://schemas.openxmlformats.org/officeDocument/2006/relationships" id="264" r:id="Rf0392dad4cea4c8d"/>
    <p:sldId xmlns:r="http://schemas.openxmlformats.org/officeDocument/2006/relationships" id="265" r:id="Rfdbd9789c658411d"/>
    <p:sldId xmlns:r="http://schemas.openxmlformats.org/officeDocument/2006/relationships" id="266" r:id="R2252d67595a44499"/>
    <p:sldId xmlns:r="http://schemas.openxmlformats.org/officeDocument/2006/relationships" id="267" r:id="R9700517e6a464f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b79d7b576d4cea" /><Relationship Type="http://schemas.openxmlformats.org/officeDocument/2006/relationships/slideMaster" Target="/ppt/slideMasters/slideMaster1.xml" Id="R6b2b97f595f5474e" /><Relationship Type="http://schemas.openxmlformats.org/officeDocument/2006/relationships/notesMaster" Target="/ppt/notesMasters/notesMaster1.xml" Id="R644ccdb62b734263" /><Relationship Type="http://schemas.openxmlformats.org/officeDocument/2006/relationships/presProps" Target="/ppt/presProps.xml" Id="Rfe23256acd454ec8" /><Relationship Type="http://schemas.openxmlformats.org/officeDocument/2006/relationships/tableStyles" Target="/ppt/tableStyles.xml" Id="R0ee092b230404807" /><Relationship Type="http://schemas.openxmlformats.org/officeDocument/2006/relationships/slide" Target="/ppt/slides/slide1.xml" Id="R6d7d06fc074342ab" /><Relationship Type="http://schemas.openxmlformats.org/officeDocument/2006/relationships/slide" Target="/ppt/slides/slide2.xml" Id="Rc161d1c5994148a0" /><Relationship Type="http://schemas.openxmlformats.org/officeDocument/2006/relationships/slide" Target="/ppt/slides/slide3.xml" Id="R5da2adb3945a4848" /><Relationship Type="http://schemas.openxmlformats.org/officeDocument/2006/relationships/slide" Target="/ppt/slides/slide4.xml" Id="Raa58a17060b745cd" /><Relationship Type="http://schemas.openxmlformats.org/officeDocument/2006/relationships/slide" Target="/ppt/slides/slide5.xml" Id="R5dee1519195b4980" /><Relationship Type="http://schemas.openxmlformats.org/officeDocument/2006/relationships/slide" Target="/ppt/slides/slide6.xml" Id="Rf79180417d244b4c" /><Relationship Type="http://schemas.openxmlformats.org/officeDocument/2006/relationships/slide" Target="/ppt/slides/slide7.xml" Id="R4ded2ae38f774571" /><Relationship Type="http://schemas.openxmlformats.org/officeDocument/2006/relationships/slide" Target="/ppt/slides/slide8.xml" Id="R7b7184a3fb994660" /><Relationship Type="http://schemas.openxmlformats.org/officeDocument/2006/relationships/slide" Target="/ppt/slides/slide9.xml" Id="Rf0392dad4cea4c8d" /><Relationship Type="http://schemas.openxmlformats.org/officeDocument/2006/relationships/slide" Target="/ppt/slides/slide10.xml" Id="Rfdbd9789c658411d" /><Relationship Type="http://schemas.openxmlformats.org/officeDocument/2006/relationships/slide" Target="/ppt/slides/slide11.xml" Id="R2252d67595a44499" /><Relationship Type="http://schemas.openxmlformats.org/officeDocument/2006/relationships/slide" Target="/ppt/slides/slide12.xml" Id="R9700517e6a464f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4a4e1015b147f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d1f5675df940b4" /><Relationship Type="http://schemas.openxmlformats.org/officeDocument/2006/relationships/notesMaster" Target="/ppt/notesMasters/notesMaster1.xml" Id="R5939cc06ba2d40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c9a8b77ff74016" /><Relationship Type="http://schemas.openxmlformats.org/officeDocument/2006/relationships/notesMaster" Target="/ppt/notesMasters/notesMaster1.xml" Id="Rd16c959cab974d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ccfbe0f34534256" /><Relationship Type="http://schemas.openxmlformats.org/officeDocument/2006/relationships/notesMaster" Target="/ppt/notesMasters/notesMaster1.xml" Id="Re2d3db5a62cb4f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f7c61913e84f9e" /><Relationship Type="http://schemas.openxmlformats.org/officeDocument/2006/relationships/notesMaster" Target="/ppt/notesMasters/notesMaster1.xml" Id="R6ffd39b74bde41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42c28e7c7f4827" /><Relationship Type="http://schemas.openxmlformats.org/officeDocument/2006/relationships/notesMaster" Target="/ppt/notesMasters/notesMaster1.xml" Id="R850511ed2cfe4d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f859d29e8c4a50" /><Relationship Type="http://schemas.openxmlformats.org/officeDocument/2006/relationships/notesMaster" Target="/ppt/notesMasters/notesMaster1.xml" Id="R5f50735b5c7e47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aa269ede3b4a9d" /><Relationship Type="http://schemas.openxmlformats.org/officeDocument/2006/relationships/notesMaster" Target="/ppt/notesMasters/notesMaster1.xml" Id="R5fb870eea51a45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67a56cec154db9" /><Relationship Type="http://schemas.openxmlformats.org/officeDocument/2006/relationships/notesMaster" Target="/ppt/notesMasters/notesMaster1.xml" Id="R9640f69b55ce44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c27ca9db5134106" /><Relationship Type="http://schemas.openxmlformats.org/officeDocument/2006/relationships/notesMaster" Target="/ppt/notesMasters/notesMaster1.xml" Id="Rd2419e91e6b843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98f0dfa91744876" /><Relationship Type="http://schemas.openxmlformats.org/officeDocument/2006/relationships/notesMaster" Target="/ppt/notesMasters/notesMaster1.xml" Id="R1e002e11d1524a4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fb5a3180aa34a76" /><Relationship Type="http://schemas.openxmlformats.org/officeDocument/2006/relationships/notesMaster" Target="/ppt/notesMasters/notesMaster1.xml" Id="R96f6f45962314b2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85a7099d504412f" /><Relationship Type="http://schemas.openxmlformats.org/officeDocument/2006/relationships/notesMaster" Target="/ppt/notesMasters/notesMaster1.xml" Id="R641a8c8e085544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9243a73c724564" /><Relationship Type="http://schemas.openxmlformats.org/officeDocument/2006/relationships/image" Target="/ppt/media/image.png" Id="R137dfa25bc744168" /><Relationship Type="http://schemas.openxmlformats.org/officeDocument/2006/relationships/image" Target="/ppt/media/image2.png" Id="Rcb26e6991fab41de" /><Relationship Type="http://schemas.openxmlformats.org/officeDocument/2006/relationships/image" Target="/ppt/media/image.jpeg" Id="Rfe30042237a647b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5f1677e7f7432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37dfa25bc74416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b26e6991fab41d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30042237a647b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f39f956e42e44dd" /><Relationship Type="http://schemas.openxmlformats.org/officeDocument/2006/relationships/slideLayout" Target="/ppt/slideLayouts/slideLayout1.xml" Id="R48533172113542d9" /><Relationship Type="http://schemas.openxmlformats.org/officeDocument/2006/relationships/slideLayout" Target="/ppt/slideLayouts/slideLayout2.xml" Id="R9da7317831e74fc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533172113542d9"/>
    <p:sldLayoutId xmlns:r="http://schemas.openxmlformats.org/officeDocument/2006/relationships" id="2147483650" r:id="R9da7317831e74fc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7cfde2f1b647dc" /><Relationship Type="http://schemas.openxmlformats.org/officeDocument/2006/relationships/notesSlide" Target="/ppt/notesSlides/notesSlide1.xml" Id="R3da9889b0c0646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b67ac197084e60" /><Relationship Type="http://schemas.openxmlformats.org/officeDocument/2006/relationships/notesSlide" Target="/ppt/notesSlides/notesSlide2.xml" Id="R03ce859254544ed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5acfcf16934407" /><Relationship Type="http://schemas.openxmlformats.org/officeDocument/2006/relationships/notesSlide" Target="/ppt/notesSlides/notesSlide3.xml" Id="R91ba4a8a264240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264230b0b34e09" /><Relationship Type="http://schemas.openxmlformats.org/officeDocument/2006/relationships/notesSlide" Target="/ppt/notesSlides/notesSlide4.xml" Id="R8d536a67b1f349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380f427ce5442a" /><Relationship Type="http://schemas.openxmlformats.org/officeDocument/2006/relationships/notesSlide" Target="/ppt/notesSlides/notesSlide5.xml" Id="Rcfb7cf4bd9be4d6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6af273e77c484e" /><Relationship Type="http://schemas.openxmlformats.org/officeDocument/2006/relationships/notesSlide" Target="/ppt/notesSlides/notesSlide6.xml" Id="R729e1810b5a94d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9d234780b048e0" /><Relationship Type="http://schemas.openxmlformats.org/officeDocument/2006/relationships/notesSlide" Target="/ppt/notesSlides/notesSlide7.xml" Id="Re31cb0b33e744c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b67b278f984307" /><Relationship Type="http://schemas.openxmlformats.org/officeDocument/2006/relationships/notesSlide" Target="/ppt/notesSlides/notesSlide8.xml" Id="R01c67eee446e477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c7dd80afab42af" /><Relationship Type="http://schemas.openxmlformats.org/officeDocument/2006/relationships/notesSlide" Target="/ppt/notesSlides/notesSlide9.xml" Id="Rbf5af8c0d69e42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383b3709af424c" /><Relationship Type="http://schemas.openxmlformats.org/officeDocument/2006/relationships/notesSlide" Target="/ppt/notesSlides/notesSlide10.xml" Id="R36bc8dc62c87431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4f1284c0e04f52" /><Relationship Type="http://schemas.openxmlformats.org/officeDocument/2006/relationships/notesSlide" Target="/ppt/notesSlides/notesSlide11.xml" Id="Rae3510792af3433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18aa05c2b4344" /><Relationship Type="http://schemas.openxmlformats.org/officeDocument/2006/relationships/notesSlide" Target="/ppt/notesSlides/notesSlide12.xml" Id="Rbe8d4bd8cd6944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32:1  |  Psalms 32:1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大衛的訓誨詩。 得赦免其過、遮蓋其罪的， 這人是有福的！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David, Maschil. Blessed is he whose transgression is forgiven, whose sin is covered.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32:2  |  Psalms 32:2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凡心裏沒有詭詐、耶和華不算為有罪的， 這人是有福的！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the man unto whom the LORD imputeth not iniquity, and in whose spirit there is no guile.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32:3  |  Psalms 32:3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我閉口不認罪的時候， 因終日唉哼而骨頭枯乾。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kept silence, my bones waxed old through my roaring all the day long.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32:4  |  Psalms 32:4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黑夜白日，你的手在我身上沉重； 我的精液耗盡，如同夏天的乾旱。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day and night thy hand was heavy upon me: my moisture is turned into the drought of summer.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32:5  |  Psalms 32:5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我向你陳明我的罪， 不隱瞞我的惡。 我說：我要向耶和華承認我的過犯， 你就赦免我的罪惡。 （細拉）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acknowledged my sin unto thee, and mine iniquity have I not hid. I said, I will confess my transgressions unto the LORD; and thou forgavest the iniquity of my sin.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32:6  |  Psalms 32:6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為此，凡虔誠人都當趁你可尋找的時候禱告你； 大水泛溢的時候，必不能到他那裏。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shall every one that is godly pray unto thee in a time when thou mayest be found: surely in the floods of great waters they shall not come nigh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32:7  |  Psalms 32:7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你是我藏身之處； 你必保佑我脫離苦難， 以得救的樂歌四面環繞我。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my hiding place; thou shalt preserve me from trouble; thou shalt compass me about with songs of deliverance.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32:8  |  Psalms 32:8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我要教導你，指示你當行的路； 我要定睛在你身上勸戒你。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instruct thee and teach thee in the way which thou shalt go: I will guide thee with mine eye.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32:9  |  Psalms 32:9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你不可像那無知的騾馬， 必用嚼環轡頭勒住牠； 不然，就不能馴服。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ye not as the horse, or as the mule, which have no understanding: whose mouth must be held in with bit and bridle, lest they come near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32:10  |  Psalms 32:10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惡人必多受苦楚； 惟獨倚靠耶和華的必有慈愛四面環繞他。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sorrows shall be to the wicked: but he that trusteth in the LORD, mercy shall compass him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32:11  |  Psalms 32:11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你們義人應當靠耶和華歡喜快樂； 你們心裏正直的人都當歡呼。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glad in the LORD, and rejoice, ye righteous: and shout for joy, all ye that are upright in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2026-08-30T04:32:14.1620000Z</dcterms:created>
  <dcterms:modified xsi:type="dcterms:W3CDTF">2026-08-30T04:32:14.1620000Z</dcterms:modified>
</coreProperties>
</file>