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b73ae881eb4fae" /><Relationship Type="http://schemas.openxmlformats.org/officeDocument/2006/relationships/extended-properties" Target="/docProps/app.xml" Id="R1a86f10c7efd4482" /><Relationship Type="http://schemas.openxmlformats.org/officeDocument/2006/relationships/officeDocument" Target="/ppt/presentation.xml" Id="Rc0b544fdd5354a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44f91cd6f14a61"/>
  </p:sldMasterIdLst>
  <p:notesMasterIdLst>
    <p:notesMasterId xmlns:r="http://schemas.openxmlformats.org/officeDocument/2006/relationships" r:id="Ra801173d855d4cda"/>
  </p:notesMasterIdLst>
  <p:sldIdLst>
    <p:sldId xmlns:r="http://schemas.openxmlformats.org/officeDocument/2006/relationships" id="256" r:id="R40ce656d08d746ca"/>
    <p:sldId xmlns:r="http://schemas.openxmlformats.org/officeDocument/2006/relationships" id="257" r:id="R67065395dd1341d5"/>
    <p:sldId xmlns:r="http://schemas.openxmlformats.org/officeDocument/2006/relationships" id="258" r:id="R51b9fab00af1441c"/>
    <p:sldId xmlns:r="http://schemas.openxmlformats.org/officeDocument/2006/relationships" id="259" r:id="Ra3056e1ef60a4b82"/>
    <p:sldId xmlns:r="http://schemas.openxmlformats.org/officeDocument/2006/relationships" id="260" r:id="Rb24604d76e904031"/>
    <p:sldId xmlns:r="http://schemas.openxmlformats.org/officeDocument/2006/relationships" id="261" r:id="R10c51f1287724ec9"/>
    <p:sldId xmlns:r="http://schemas.openxmlformats.org/officeDocument/2006/relationships" id="262" r:id="Rec9065499b2143cf"/>
    <p:sldId xmlns:r="http://schemas.openxmlformats.org/officeDocument/2006/relationships" id="263" r:id="R3db28180fea04606"/>
    <p:sldId xmlns:r="http://schemas.openxmlformats.org/officeDocument/2006/relationships" id="264" r:id="R8cbae68d6b3a479e"/>
    <p:sldId xmlns:r="http://schemas.openxmlformats.org/officeDocument/2006/relationships" id="265" r:id="Rea91ca3e1dce49ae"/>
    <p:sldId xmlns:r="http://schemas.openxmlformats.org/officeDocument/2006/relationships" id="266" r:id="R2f02f9d36d2b4d9a"/>
    <p:sldId xmlns:r="http://schemas.openxmlformats.org/officeDocument/2006/relationships" id="267" r:id="Rbc0abfbde45141ce"/>
    <p:sldId xmlns:r="http://schemas.openxmlformats.org/officeDocument/2006/relationships" id="268" r:id="Rd0210ea3aa9e4a5b"/>
    <p:sldId xmlns:r="http://schemas.openxmlformats.org/officeDocument/2006/relationships" id="269" r:id="R4339c8609dad477d"/>
    <p:sldId xmlns:r="http://schemas.openxmlformats.org/officeDocument/2006/relationships" id="270" r:id="Re93930e50a964de4"/>
    <p:sldId xmlns:r="http://schemas.openxmlformats.org/officeDocument/2006/relationships" id="271" r:id="R537145083e244f5f"/>
    <p:sldId xmlns:r="http://schemas.openxmlformats.org/officeDocument/2006/relationships" id="272" r:id="R6d8aaa101e22454e"/>
    <p:sldId xmlns:r="http://schemas.openxmlformats.org/officeDocument/2006/relationships" id="273" r:id="R9b93426c4cae477b"/>
    <p:sldId xmlns:r="http://schemas.openxmlformats.org/officeDocument/2006/relationships" id="274" r:id="R4c9823cd07974c92"/>
    <p:sldId xmlns:r="http://schemas.openxmlformats.org/officeDocument/2006/relationships" id="275" r:id="Rca74a4c4e1a04aad"/>
    <p:sldId xmlns:r="http://schemas.openxmlformats.org/officeDocument/2006/relationships" id="276" r:id="R08deec8129a1458b"/>
    <p:sldId xmlns:r="http://schemas.openxmlformats.org/officeDocument/2006/relationships" id="277" r:id="R492ded0235aa48cb"/>
    <p:sldId xmlns:r="http://schemas.openxmlformats.org/officeDocument/2006/relationships" id="278" r:id="R35772a060c4f436b"/>
    <p:sldId xmlns:r="http://schemas.openxmlformats.org/officeDocument/2006/relationships" id="279" r:id="Rbfcb7e864f5d4b9d"/>
    <p:sldId xmlns:r="http://schemas.openxmlformats.org/officeDocument/2006/relationships" id="280" r:id="R8ac42a653275455f"/>
    <p:sldId xmlns:r="http://schemas.openxmlformats.org/officeDocument/2006/relationships" id="281" r:id="Rf9af336128094113"/>
    <p:sldId xmlns:r="http://schemas.openxmlformats.org/officeDocument/2006/relationships" id="282" r:id="Rb37c5f0442d4447d"/>
    <p:sldId xmlns:r="http://schemas.openxmlformats.org/officeDocument/2006/relationships" id="283" r:id="Rf9023bd499f74999"/>
    <p:sldId xmlns:r="http://schemas.openxmlformats.org/officeDocument/2006/relationships" id="284" r:id="R5383e2bf689e4584"/>
    <p:sldId xmlns:r="http://schemas.openxmlformats.org/officeDocument/2006/relationships" id="285" r:id="R647f7dac5fa649a0"/>
    <p:sldId xmlns:r="http://schemas.openxmlformats.org/officeDocument/2006/relationships" id="286" r:id="R352fa583cd474df7"/>
    <p:sldId xmlns:r="http://schemas.openxmlformats.org/officeDocument/2006/relationships" id="287" r:id="R8edbff92986b4401"/>
    <p:sldId xmlns:r="http://schemas.openxmlformats.org/officeDocument/2006/relationships" id="288" r:id="Rc7bd0cb1b43e4c4a"/>
    <p:sldId xmlns:r="http://schemas.openxmlformats.org/officeDocument/2006/relationships" id="289" r:id="R479d511222b945df"/>
    <p:sldId xmlns:r="http://schemas.openxmlformats.org/officeDocument/2006/relationships" id="290" r:id="R599805cf95684b4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225d80c68e453c" /><Relationship Type="http://schemas.openxmlformats.org/officeDocument/2006/relationships/slideMaster" Target="/ppt/slideMasters/slideMaster1.xml" Id="R2b44f91cd6f14a61" /><Relationship Type="http://schemas.openxmlformats.org/officeDocument/2006/relationships/notesMaster" Target="/ppt/notesMasters/notesMaster1.xml" Id="Ra801173d855d4cda" /><Relationship Type="http://schemas.openxmlformats.org/officeDocument/2006/relationships/presProps" Target="/ppt/presProps.xml" Id="R2e28a666f2f94630" /><Relationship Type="http://schemas.openxmlformats.org/officeDocument/2006/relationships/tableStyles" Target="/ppt/tableStyles.xml" Id="R0c0cad50886e4390" /><Relationship Type="http://schemas.openxmlformats.org/officeDocument/2006/relationships/slide" Target="/ppt/slides/slide1.xml" Id="R40ce656d08d746ca" /><Relationship Type="http://schemas.openxmlformats.org/officeDocument/2006/relationships/slide" Target="/ppt/slides/slide2.xml" Id="R67065395dd1341d5" /><Relationship Type="http://schemas.openxmlformats.org/officeDocument/2006/relationships/slide" Target="/ppt/slides/slide3.xml" Id="R51b9fab00af1441c" /><Relationship Type="http://schemas.openxmlformats.org/officeDocument/2006/relationships/slide" Target="/ppt/slides/slide4.xml" Id="Ra3056e1ef60a4b82" /><Relationship Type="http://schemas.openxmlformats.org/officeDocument/2006/relationships/slide" Target="/ppt/slides/slide5.xml" Id="Rb24604d76e904031" /><Relationship Type="http://schemas.openxmlformats.org/officeDocument/2006/relationships/slide" Target="/ppt/slides/slide6.xml" Id="R10c51f1287724ec9" /><Relationship Type="http://schemas.openxmlformats.org/officeDocument/2006/relationships/slide" Target="/ppt/slides/slide7.xml" Id="Rec9065499b2143cf" /><Relationship Type="http://schemas.openxmlformats.org/officeDocument/2006/relationships/slide" Target="/ppt/slides/slide8.xml" Id="R3db28180fea04606" /><Relationship Type="http://schemas.openxmlformats.org/officeDocument/2006/relationships/slide" Target="/ppt/slides/slide9.xml" Id="R8cbae68d6b3a479e" /><Relationship Type="http://schemas.openxmlformats.org/officeDocument/2006/relationships/slide" Target="/ppt/slides/slide10.xml" Id="Rea91ca3e1dce49ae" /><Relationship Type="http://schemas.openxmlformats.org/officeDocument/2006/relationships/slide" Target="/ppt/slides/slide11.xml" Id="R2f02f9d36d2b4d9a" /><Relationship Type="http://schemas.openxmlformats.org/officeDocument/2006/relationships/slide" Target="/ppt/slides/slide12.xml" Id="Rbc0abfbde45141ce" /><Relationship Type="http://schemas.openxmlformats.org/officeDocument/2006/relationships/slide" Target="/ppt/slides/slide13.xml" Id="Rd0210ea3aa9e4a5b" /><Relationship Type="http://schemas.openxmlformats.org/officeDocument/2006/relationships/slide" Target="/ppt/slides/slide14.xml" Id="R4339c8609dad477d" /><Relationship Type="http://schemas.openxmlformats.org/officeDocument/2006/relationships/slide" Target="/ppt/slides/slide15.xml" Id="Re93930e50a964de4" /><Relationship Type="http://schemas.openxmlformats.org/officeDocument/2006/relationships/slide" Target="/ppt/slides/slide16.xml" Id="R537145083e244f5f" /><Relationship Type="http://schemas.openxmlformats.org/officeDocument/2006/relationships/slide" Target="/ppt/slides/slide17.xml" Id="R6d8aaa101e22454e" /><Relationship Type="http://schemas.openxmlformats.org/officeDocument/2006/relationships/slide" Target="/ppt/slides/slide18.xml" Id="R9b93426c4cae477b" /><Relationship Type="http://schemas.openxmlformats.org/officeDocument/2006/relationships/slide" Target="/ppt/slides/slide19.xml" Id="R4c9823cd07974c92" /><Relationship Type="http://schemas.openxmlformats.org/officeDocument/2006/relationships/slide" Target="/ppt/slides/slide20.xml" Id="Rca74a4c4e1a04aad" /><Relationship Type="http://schemas.openxmlformats.org/officeDocument/2006/relationships/slide" Target="/ppt/slides/slide21.xml" Id="R08deec8129a1458b" /><Relationship Type="http://schemas.openxmlformats.org/officeDocument/2006/relationships/slide" Target="/ppt/slides/slide22.xml" Id="R492ded0235aa48cb" /><Relationship Type="http://schemas.openxmlformats.org/officeDocument/2006/relationships/slide" Target="/ppt/slides/slide23.xml" Id="R35772a060c4f436b" /><Relationship Type="http://schemas.openxmlformats.org/officeDocument/2006/relationships/slide" Target="/ppt/slides/slide24.xml" Id="Rbfcb7e864f5d4b9d" /><Relationship Type="http://schemas.openxmlformats.org/officeDocument/2006/relationships/slide" Target="/ppt/slides/slide25.xml" Id="R8ac42a653275455f" /><Relationship Type="http://schemas.openxmlformats.org/officeDocument/2006/relationships/slide" Target="/ppt/slides/slide26.xml" Id="Rf9af336128094113" /><Relationship Type="http://schemas.openxmlformats.org/officeDocument/2006/relationships/slide" Target="/ppt/slides/slide27.xml" Id="Rb37c5f0442d4447d" /><Relationship Type="http://schemas.openxmlformats.org/officeDocument/2006/relationships/slide" Target="/ppt/slides/slide28.xml" Id="Rf9023bd499f74999" /><Relationship Type="http://schemas.openxmlformats.org/officeDocument/2006/relationships/slide" Target="/ppt/slides/slide29.xml" Id="R5383e2bf689e4584" /><Relationship Type="http://schemas.openxmlformats.org/officeDocument/2006/relationships/slide" Target="/ppt/slides/slide30.xml" Id="R647f7dac5fa649a0" /><Relationship Type="http://schemas.openxmlformats.org/officeDocument/2006/relationships/slide" Target="/ppt/slides/slide31.xml" Id="R352fa583cd474df7" /><Relationship Type="http://schemas.openxmlformats.org/officeDocument/2006/relationships/slide" Target="/ppt/slides/slide32.xml" Id="R8edbff92986b4401" /><Relationship Type="http://schemas.openxmlformats.org/officeDocument/2006/relationships/slide" Target="/ppt/slides/slide33.xml" Id="Rc7bd0cb1b43e4c4a" /><Relationship Type="http://schemas.openxmlformats.org/officeDocument/2006/relationships/slide" Target="/ppt/slides/slide34.xml" Id="R479d511222b945df" /><Relationship Type="http://schemas.openxmlformats.org/officeDocument/2006/relationships/slide" Target="/ppt/slides/slide35.xml" Id="R599805cf95684b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87dbead60241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402df8ade64be0" /><Relationship Type="http://schemas.openxmlformats.org/officeDocument/2006/relationships/notesMaster" Target="/ppt/notesMasters/notesMaster1.xml" Id="R1045a80b39a94d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d61cd06c7248ac" /><Relationship Type="http://schemas.openxmlformats.org/officeDocument/2006/relationships/notesMaster" Target="/ppt/notesMasters/notesMaster1.xml" Id="Rc01aeacd2bbf4a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273956461e48f3" /><Relationship Type="http://schemas.openxmlformats.org/officeDocument/2006/relationships/notesMaster" Target="/ppt/notesMasters/notesMaster1.xml" Id="Rdabd95bb67aa48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2f8272dbf64495" /><Relationship Type="http://schemas.openxmlformats.org/officeDocument/2006/relationships/notesMaster" Target="/ppt/notesMasters/notesMaster1.xml" Id="R19df9843af8949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e65b60f8a54207" /><Relationship Type="http://schemas.openxmlformats.org/officeDocument/2006/relationships/notesMaster" Target="/ppt/notesMasters/notesMaster1.xml" Id="R68bbdc5d79d144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be20065da0443a" /><Relationship Type="http://schemas.openxmlformats.org/officeDocument/2006/relationships/notesMaster" Target="/ppt/notesMasters/notesMaster1.xml" Id="R81521bb7be1545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de8b0f51c94ace" /><Relationship Type="http://schemas.openxmlformats.org/officeDocument/2006/relationships/notesMaster" Target="/ppt/notesMasters/notesMaster1.xml" Id="R66a6c3f1851f40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730b29fd63410a" /><Relationship Type="http://schemas.openxmlformats.org/officeDocument/2006/relationships/notesMaster" Target="/ppt/notesMasters/notesMaster1.xml" Id="R4cc54049c3d148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7e6051c447f413c" /><Relationship Type="http://schemas.openxmlformats.org/officeDocument/2006/relationships/notesMaster" Target="/ppt/notesMasters/notesMaster1.xml" Id="R8af1e269618d4a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7c2ab177c140c4" /><Relationship Type="http://schemas.openxmlformats.org/officeDocument/2006/relationships/notesMaster" Target="/ppt/notesMasters/notesMaster1.xml" Id="R3825837199114d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b292171c7a4e5e" /><Relationship Type="http://schemas.openxmlformats.org/officeDocument/2006/relationships/notesMaster" Target="/ppt/notesMasters/notesMaster1.xml" Id="R0de6b9c0ce5a4eb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20c8f2d212642d2" /><Relationship Type="http://schemas.openxmlformats.org/officeDocument/2006/relationships/notesMaster" Target="/ppt/notesMasters/notesMaster1.xml" Id="R5da6c3d2e0a44f4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9c6c3b18c14d3a" /><Relationship Type="http://schemas.openxmlformats.org/officeDocument/2006/relationships/notesMaster" Target="/ppt/notesMasters/notesMaster1.xml" Id="Rbc1c82e6795e465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d1bf87c197a4ba9" /><Relationship Type="http://schemas.openxmlformats.org/officeDocument/2006/relationships/notesMaster" Target="/ppt/notesMasters/notesMaster1.xml" Id="Rc9a1f8e6f070415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3d2cc85e1a244b5" /><Relationship Type="http://schemas.openxmlformats.org/officeDocument/2006/relationships/notesMaster" Target="/ppt/notesMasters/notesMaster1.xml" Id="Rc3f93fd86cf8428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7cb289342ff4c14" /><Relationship Type="http://schemas.openxmlformats.org/officeDocument/2006/relationships/notesMaster" Target="/ppt/notesMasters/notesMaster1.xml" Id="Re2f5a0a5de2e4ab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eaff7c90a634394" /><Relationship Type="http://schemas.openxmlformats.org/officeDocument/2006/relationships/notesMaster" Target="/ppt/notesMasters/notesMaster1.xml" Id="Reaa7080ab5b04f1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8acdb921e8a4d8c" /><Relationship Type="http://schemas.openxmlformats.org/officeDocument/2006/relationships/notesMaster" Target="/ppt/notesMasters/notesMaster1.xml" Id="R56e2739a86ac4bc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f96b689ff204a50" /><Relationship Type="http://schemas.openxmlformats.org/officeDocument/2006/relationships/notesMaster" Target="/ppt/notesMasters/notesMaster1.xml" Id="R93cb7931ef40452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d59ced87364442d" /><Relationship Type="http://schemas.openxmlformats.org/officeDocument/2006/relationships/notesMaster" Target="/ppt/notesMasters/notesMaster1.xml" Id="Rdd859b66da7d4c5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539c1ff3e62427e" /><Relationship Type="http://schemas.openxmlformats.org/officeDocument/2006/relationships/notesMaster" Target="/ppt/notesMasters/notesMaster1.xml" Id="R718bf782395e42c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9e0311ef28a4d1e" /><Relationship Type="http://schemas.openxmlformats.org/officeDocument/2006/relationships/notesMaster" Target="/ppt/notesMasters/notesMaster1.xml" Id="Rdbefa7e654a6439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4cb177772704460" /><Relationship Type="http://schemas.openxmlformats.org/officeDocument/2006/relationships/notesMaster" Target="/ppt/notesMasters/notesMaster1.xml" Id="Re05f8e14cd3e4ea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4c255b0d0674aa1" /><Relationship Type="http://schemas.openxmlformats.org/officeDocument/2006/relationships/notesMaster" Target="/ppt/notesMasters/notesMaster1.xml" Id="Rb1975664829e47f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4c5d3882e874ba5" /><Relationship Type="http://schemas.openxmlformats.org/officeDocument/2006/relationships/notesMaster" Target="/ppt/notesMasters/notesMaster1.xml" Id="R0567ef07f3ae4f8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126bfeca64e4acf" /><Relationship Type="http://schemas.openxmlformats.org/officeDocument/2006/relationships/notesMaster" Target="/ppt/notesMasters/notesMaster1.xml" Id="R9be30befa14e4bc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24f255e380a4d86" /><Relationship Type="http://schemas.openxmlformats.org/officeDocument/2006/relationships/notesMaster" Target="/ppt/notesMasters/notesMaster1.xml" Id="Rbd28d71e76a04f3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fa6f755d88e4866" /><Relationship Type="http://schemas.openxmlformats.org/officeDocument/2006/relationships/notesMaster" Target="/ppt/notesMasters/notesMaster1.xml" Id="R573e5eb96fdb43f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2bdbca205e14ec6" /><Relationship Type="http://schemas.openxmlformats.org/officeDocument/2006/relationships/notesMaster" Target="/ppt/notesMasters/notesMaster1.xml" Id="R571434a33f15463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2447195ec8a4ca3" /><Relationship Type="http://schemas.openxmlformats.org/officeDocument/2006/relationships/notesMaster" Target="/ppt/notesMasters/notesMaster1.xml" Id="R4b987390662b415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3266f5282ac44a6" /><Relationship Type="http://schemas.openxmlformats.org/officeDocument/2006/relationships/notesMaster" Target="/ppt/notesMasters/notesMaster1.xml" Id="Rff0b0ddce6d94a5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cafa283ca7343be" /><Relationship Type="http://schemas.openxmlformats.org/officeDocument/2006/relationships/notesMaster" Target="/ppt/notesMasters/notesMaster1.xml" Id="R132808cd911d44c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c0a2f4558264c0a" /><Relationship Type="http://schemas.openxmlformats.org/officeDocument/2006/relationships/notesMaster" Target="/ppt/notesMasters/notesMaster1.xml" Id="R2bd6756fb4c84fa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3ef6e92545a4be9" /><Relationship Type="http://schemas.openxmlformats.org/officeDocument/2006/relationships/notesMaster" Target="/ppt/notesMasters/notesMaster1.xml" Id="Rada5fb3685db4c5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0cacaf87d0543b5" /><Relationship Type="http://schemas.openxmlformats.org/officeDocument/2006/relationships/notesMaster" Target="/ppt/notesMasters/notesMaster1.xml" Id="Rcd9c1c3fe88b43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1b5afad7574578" /><Relationship Type="http://schemas.openxmlformats.org/officeDocument/2006/relationships/image" Target="/ppt/media/image.png" Id="R26d6f647b503455b" /><Relationship Type="http://schemas.openxmlformats.org/officeDocument/2006/relationships/image" Target="/ppt/media/image2.png" Id="R1e498266d61046e6" /><Relationship Type="http://schemas.openxmlformats.org/officeDocument/2006/relationships/image" Target="/ppt/media/image.jpeg" Id="R3f192955dbbe4d9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c9eee8a9fc492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6d6f647b503455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e498266d61046e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192955dbbe4d9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cc1707cbf048f0" /><Relationship Type="http://schemas.openxmlformats.org/officeDocument/2006/relationships/slideLayout" Target="/ppt/slideLayouts/slideLayout1.xml" Id="Rbedebfdbc1e24b80" /><Relationship Type="http://schemas.openxmlformats.org/officeDocument/2006/relationships/slideLayout" Target="/ppt/slideLayouts/slideLayout2.xml" Id="R49b5ea73102f489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debfdbc1e24b80"/>
    <p:sldLayoutId xmlns:r="http://schemas.openxmlformats.org/officeDocument/2006/relationships" id="2147483650" r:id="R49b5ea73102f489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a6805759114ac1" /><Relationship Type="http://schemas.openxmlformats.org/officeDocument/2006/relationships/notesSlide" Target="/ppt/notesSlides/notesSlide1.xml" Id="R5a943f6808b542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4f203b3f144615" /><Relationship Type="http://schemas.openxmlformats.org/officeDocument/2006/relationships/notesSlide" Target="/ppt/notesSlides/notesSlide2.xml" Id="R0388044475ee44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0aed3a20e04878" /><Relationship Type="http://schemas.openxmlformats.org/officeDocument/2006/relationships/notesSlide" Target="/ppt/notesSlides/notesSlide3.xml" Id="R813274d11a7c49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3ecffb00c0444a" /><Relationship Type="http://schemas.openxmlformats.org/officeDocument/2006/relationships/notesSlide" Target="/ppt/notesSlides/notesSlide4.xml" Id="R700484d0e46a46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5c073b3efb43ae" /><Relationship Type="http://schemas.openxmlformats.org/officeDocument/2006/relationships/notesSlide" Target="/ppt/notesSlides/notesSlide5.xml" Id="R78b1f14768e54a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e4bf84a2e946e3" /><Relationship Type="http://schemas.openxmlformats.org/officeDocument/2006/relationships/notesSlide" Target="/ppt/notesSlides/notesSlide6.xml" Id="R5617334dea0948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bf380057944c9b" /><Relationship Type="http://schemas.openxmlformats.org/officeDocument/2006/relationships/notesSlide" Target="/ppt/notesSlides/notesSlide7.xml" Id="Rb895eaf96f334d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cacee0925e42ec" /><Relationship Type="http://schemas.openxmlformats.org/officeDocument/2006/relationships/notesSlide" Target="/ppt/notesSlides/notesSlide8.xml" Id="R6ce39be02b1a46b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8abffd88424a6e" /><Relationship Type="http://schemas.openxmlformats.org/officeDocument/2006/relationships/notesSlide" Target="/ppt/notesSlides/notesSlide9.xml" Id="R39a0c8b93de743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1a8c347a8243bb" /><Relationship Type="http://schemas.openxmlformats.org/officeDocument/2006/relationships/notesSlide" Target="/ppt/notesSlides/notesSlide10.xml" Id="R21fd01d0ec9342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eff0f9ab074582" /><Relationship Type="http://schemas.openxmlformats.org/officeDocument/2006/relationships/notesSlide" Target="/ppt/notesSlides/notesSlide11.xml" Id="R86a7b8a8c5bd451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d4a8aebacb4d6d" /><Relationship Type="http://schemas.openxmlformats.org/officeDocument/2006/relationships/notesSlide" Target="/ppt/notesSlides/notesSlide12.xml" Id="Rbb8f968d24b1418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0d531d2fc74e3c" /><Relationship Type="http://schemas.openxmlformats.org/officeDocument/2006/relationships/notesSlide" Target="/ppt/notesSlides/notesSlide13.xml" Id="Rdc9243ef86d34e8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f4b2fa115f4c49" /><Relationship Type="http://schemas.openxmlformats.org/officeDocument/2006/relationships/notesSlide" Target="/ppt/notesSlides/notesSlide14.xml" Id="R5ec5c8d5b597475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db2c247ffd4a07" /><Relationship Type="http://schemas.openxmlformats.org/officeDocument/2006/relationships/notesSlide" Target="/ppt/notesSlides/notesSlide15.xml" Id="Rddade76ba98847e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67fa2a7f3e401b" /><Relationship Type="http://schemas.openxmlformats.org/officeDocument/2006/relationships/notesSlide" Target="/ppt/notesSlides/notesSlide16.xml" Id="R4346a063796a448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700420fb3d4aa1" /><Relationship Type="http://schemas.openxmlformats.org/officeDocument/2006/relationships/notesSlide" Target="/ppt/notesSlides/notesSlide17.xml" Id="Rd237778e8a5d477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5451655d794731" /><Relationship Type="http://schemas.openxmlformats.org/officeDocument/2006/relationships/notesSlide" Target="/ppt/notesSlides/notesSlide18.xml" Id="R23090ac46dec4f2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dddd47404b4c75" /><Relationship Type="http://schemas.openxmlformats.org/officeDocument/2006/relationships/notesSlide" Target="/ppt/notesSlides/notesSlide19.xml" Id="R28c677671efe438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6285ef67f1403d" /><Relationship Type="http://schemas.openxmlformats.org/officeDocument/2006/relationships/notesSlide" Target="/ppt/notesSlides/notesSlide20.xml" Id="Re89131eba84d41b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f2751600154a98" /><Relationship Type="http://schemas.openxmlformats.org/officeDocument/2006/relationships/notesSlide" Target="/ppt/notesSlides/notesSlide21.xml" Id="R89e1dce950c3414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7a3a8bbf4644f1" /><Relationship Type="http://schemas.openxmlformats.org/officeDocument/2006/relationships/notesSlide" Target="/ppt/notesSlides/notesSlide22.xml" Id="R66ab651f76664ed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8d22db70db4458" /><Relationship Type="http://schemas.openxmlformats.org/officeDocument/2006/relationships/notesSlide" Target="/ppt/notesSlides/notesSlide23.xml" Id="Raa8c4458cdf7451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73853dda1945e7" /><Relationship Type="http://schemas.openxmlformats.org/officeDocument/2006/relationships/notesSlide" Target="/ppt/notesSlides/notesSlide24.xml" Id="R906b54d25e4c4ec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df77538d7142ab" /><Relationship Type="http://schemas.openxmlformats.org/officeDocument/2006/relationships/notesSlide" Target="/ppt/notesSlides/notesSlide25.xml" Id="R6ac095fe0d7a4d1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51b5345e974edc" /><Relationship Type="http://schemas.openxmlformats.org/officeDocument/2006/relationships/notesSlide" Target="/ppt/notesSlides/notesSlide26.xml" Id="Rb5f55452f0b4433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006e550f84463a" /><Relationship Type="http://schemas.openxmlformats.org/officeDocument/2006/relationships/notesSlide" Target="/ppt/notesSlides/notesSlide27.xml" Id="R79c90407364d463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c054e55d7b4f70" /><Relationship Type="http://schemas.openxmlformats.org/officeDocument/2006/relationships/notesSlide" Target="/ppt/notesSlides/notesSlide28.xml" Id="Re14f44699c584de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f24290ddcc4818" /><Relationship Type="http://schemas.openxmlformats.org/officeDocument/2006/relationships/notesSlide" Target="/ppt/notesSlides/notesSlide29.xml" Id="R07a48d65d5e640a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ad75afc9f046b6" /><Relationship Type="http://schemas.openxmlformats.org/officeDocument/2006/relationships/notesSlide" Target="/ppt/notesSlides/notesSlide30.xml" Id="R762f14b5813b496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fea0be28684265" /><Relationship Type="http://schemas.openxmlformats.org/officeDocument/2006/relationships/notesSlide" Target="/ppt/notesSlides/notesSlide31.xml" Id="R75551f70b436464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e953bb0dc41fa" /><Relationship Type="http://schemas.openxmlformats.org/officeDocument/2006/relationships/notesSlide" Target="/ppt/notesSlides/notesSlide32.xml" Id="R4558f9492e504f6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2d65d80a94443b" /><Relationship Type="http://schemas.openxmlformats.org/officeDocument/2006/relationships/notesSlide" Target="/ppt/notesSlides/notesSlide33.xml" Id="R2955426e123c462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39d86022c84a15" /><Relationship Type="http://schemas.openxmlformats.org/officeDocument/2006/relationships/notesSlide" Target="/ppt/notesSlides/notesSlide34.xml" Id="R1524f45568b24e7a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9b35dbdaf44223" /><Relationship Type="http://schemas.openxmlformats.org/officeDocument/2006/relationships/notesSlide" Target="/ppt/notesSlides/notesSlide35.xml" Id="R509fdac9ae5a4b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創世記第46章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46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  |  Genesis 46:1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以色列帶着一切所有的，起身來到別是巴，就獻祭給他父親以撒的神。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Israel took his journey with all that he had, and came to Beer-sheba, and offered sacrifices unto the God of his father Isaac.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  |  Genesis 46:2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夜間，神在異象中對以色列說：「雅各！雅各！」他說：「我在這裏。」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spake unto Israel in the visions of the night, and said, Jacob, Jacob. And he said, Here am 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46:3  |  Genesis 46:3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神說：「我是神，就是你父親的神。你下埃及去不要害怕，因為我必使你在那裏成為大族。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I am God, the God of thy father: fear not to go down into Egypt; for I will there make of thee a great nation: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46:4  |  Genesis 46:4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我要和你同下埃及去，也必定帶你上來；約瑟必給你送終。」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go down with thee into Egypt; and I will also surely bring thee up again: and Joseph shall put his hand upon thine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46:5  |  Genesis 46:5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雅各就從別是巴起行。以色列的兒子們使他們的父親雅各和他們的妻子、兒女都坐在法老為雅各送來的車上。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rose up from Beer-sheba: and the sons of Israel carried Jacob their father, and their little ones, and their wives, in the wagons which Pharaoh had sent to carry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46:6  |  Genesis 46:6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他們又帶着迦南地所得的牲畜、貨財來到埃及。雅各和他的一切子孫都一同來了。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took their cattle, and their goods, which they had gotten in the land of Canaan, and came into Egypt, Jacob, and all his seed with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46:7  |  Genesis 46:7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雅各把他的兒子、孫子、女兒、孫女，並他的子子孫孫，一同帶到埃及。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sons, and his sons’ sons with him, his daughters, and his sons’ daughters, and all his seed brought he with him into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46:8  |  Genesis 46:8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來到埃及的以色列人名字記在下面。雅各和他的兒孫：雅各的長子是呂便。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names of the children of Israel, which came into Egypt, Jacob and his sons: Reuben, Jacob’s firstborn.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46:9  |  Genesis 46:9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呂便的兒子是哈諾、法路、希斯倫、迦米。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Reuben; Hanoch, and Phallu, and Hezron, and Carmi.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46:10  |  Genesis 46:10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西緬的兒子是耶母利、雅憫、阿轄、雅斤、瑣轄，還有迦南女子所生的掃羅。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Simeon; Jemuel, and Jamin, and Ohad, and Jachin, and Zohar, and Shaul the son of a Canaanitish woman.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46:11  |  Genesis 46:11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利未的兒子是革順、哥轄、米拉利。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Levi; Gershon, Kohath, and Merari.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46:12  |  Genesis 46:12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猶大的兒子是珥、俄南、示拉、法勒斯、謝拉；惟有珥與俄南死在迦南地。法勒斯的兒子是希斯崙、哈母勒。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Judah; Er, and Onan, and Shelah, and Pharez, and Zerah: but Er and Onan died in the land of Canaan. And the sons of Pharez were Hezron and Hamul.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46:13  |  Genesis 46:13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以薩迦的兒子是陀拉、普瓦、約伯、伸崙。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Issachar; Tola, and Phuvah, and Job, and Shimron.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46:14  |  Genesis 46:14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西布倫的兒子是西烈、以倫、雅利。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Zebulun; Sered, and Elon, and Jahleel.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46:15  |  Genesis 46:15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這是利亞在巴旦‧亞蘭給雅各所生的兒子，還有女兒底拿。兒孫共有三十三人。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be the sons of Leah, which she bare unto Jacob in Padan-aram, with his daughter Dinah: all the souls of his sons and his daughters were thirty and three.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46:16  |  Genesis 46:16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迦得的兒子是洗非芸、哈基、書尼、以斯本、以利、亞羅底、亞列利。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Gad; Ziphion, and Haggi, Shuni, and Ezbon, Eri, and Arodi, and Areli.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46:17  |  Genesis 46:17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亞設的兒子是音拿、亦施瓦、亦施韋、比利亞，還有他們的妹子西拉。比利亞的兒子是希別、瑪結。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Asher; Jimnah, and Ishuah, and Isui, and Beriah, and Serah their sister: and the sons of Beriah; Heber, and Malchiel.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46:18  |  Genesis 46:18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這是拉班給他女兒利亞的婢女悉帕從雅各所生的兒孫，共有十六人。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sons of Zilpah, whom Laban gave to Leah his daughter, and these she bare unto Jacob, even sixteen souls.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46:19  |  Genesis 46:19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雅各之妻拉結的兒子是約瑟和便雅憫。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sons of Rachel Jacob’s wife; Joseph, and Benjamin.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46:20  |  Genesis 46:20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約瑟在埃及地生了瑪拿西和以法蓮，就是安城的祭司波提非拉的女兒亞西納給約瑟生的。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unto Joseph in the land of Egypt were born Manasseh and Ephraim, which Asenath the daughter of Poti-pherah priest of On bare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46:21  |  Genesis 46:21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便雅憫的兒子是比拉、比結、亞實別、基拉、乃幔、以希、羅實、母平、戶平、亞勒。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Benjamin were Belah, and Becher, and Ashbel, Gera, and Naaman, Ehi, and Rosh, Muppim, and Huppim, and 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46:22  |  Genesis 46:22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這是拉結給雅各所生的兒孫，共有十四人。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sons of Rachel, which were born to Jacob: all the souls were fourteen.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46:23  |  Genesis 46:23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但的兒子是戶伸。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Dan; Hushim.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46:24  |  Genesis 46:24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拿弗他利的兒子是雅薛、沽尼、耶色、示冷。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Naphtali; Jahzeel, and Guni, and Jezer, and Shillem.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46:25  |  Genesis 46:25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這是拉班給他女兒拉結的婢女辟拉從雅各所生的兒孫，共有七人。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sons of Bilhah, which Laban gave unto Rachel his daughter, and she bare these unto Jacob: all the souls were seven.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46:26  |  Genesis 46:26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那與雅各同到埃及的，除了他兒婦之外，凡從他所生的，共有六十六人。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souls that came with Jacob into Egypt, which came out of his loins, besides Jacob’s sons’ wives, all the souls were threescore and six;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46:27  |  Genesis 46:27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還有約瑟在埃及所生的兩個兒子。雅各家來到埃及的共有七十人。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Joseph, which were born him in Egypt, were two souls: all the souls of the house of Jacob, which came into Egypt, were threescore and ten.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46:28  |  Genesis 46:28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雅各打發猶大先去見約瑟，請派人引路往歌珊去；於是他們來到歌珊地。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sent Judah before him unto Joseph, to direct his face unto Goshen; and they came into the land of Goshen.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46:29  |  Genesis 46:29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約瑟套車往歌珊去，迎接他父親以色列，及至見了面，就伏在父親的頸項上，哭了許久。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made ready his chariot, and went up to meet Israel his father, to Goshen, and presented himself unto him; and he fell on his neck, and wept on his neck a good while.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46:30  |  Genesis 46:30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以色列對約瑟說：「我既得見你的面，知道你還在，就是死我也甘心。」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Israel said unto Joseph, Now let me die, since I have seen thy face, because thou art yet alive.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46:31  |  Genesis 46:31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約瑟對他的弟兄和他父的全家說：「我要上去告訴法老，對他說：『我的弟兄和我父的全家從前在迦南地，現今都到我這裏來了。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said unto his brethren, and unto his father’s house, I will go up, and shew Pharaoh, and say unto him, My brethren, and my father’s house, which were in the land of Canaan, are come unto me;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46:32  |  Genesis 46:32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他們本是牧羊的人，以養牲畜為業；他們把羊群牛群和一切所有的都帶來了。』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men are shepherds, for their trade hath been to feed cattle; and they have brought their flocks, and their herds, and all that they have.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46:33  |  Genesis 46:33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等法老召你們的時候，問你們說：『你們以何事為業？』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when Pharaoh shall call you, and shall say, What is your occupation?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46:34  |  Genesis 46:34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你們要說：『你的僕人，從幼年直到如今，都以養牲畜為業，連我們的祖宗也都以此為業。』這樣，你們可以住在歌珊地，因為凡牧羊的都被埃及人所厭惡。」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ye shall say, Thy servants’ trade hath been about cattle from our youth even until now, both we, and also our fathers: that ye may dwell in the land of Goshen; for every shepherd is an abomination unto the Egyptians.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2026-08-30T04:33:58.3070000Z</dcterms:created>
  <dcterms:modified xsi:type="dcterms:W3CDTF">2026-08-30T04:33:58.3070000Z</dcterms:modified>
</coreProperties>
</file>