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656900457a4a05" /><Relationship Type="http://schemas.openxmlformats.org/officeDocument/2006/relationships/extended-properties" Target="/docProps/app.xml" Id="Rc9679ae85dea48ea" /><Relationship Type="http://schemas.openxmlformats.org/officeDocument/2006/relationships/officeDocument" Target="/ppt/presentation.xml" Id="R6b050c280eee43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2c1a3430dd4948"/>
  </p:sldMasterIdLst>
  <p:notesMasterIdLst>
    <p:notesMasterId xmlns:r="http://schemas.openxmlformats.org/officeDocument/2006/relationships" r:id="R600f0e90a66f4ea4"/>
  </p:notesMasterIdLst>
  <p:sldIdLst>
    <p:sldId xmlns:r="http://schemas.openxmlformats.org/officeDocument/2006/relationships" id="256" r:id="R50f410670be64e65"/>
    <p:sldId xmlns:r="http://schemas.openxmlformats.org/officeDocument/2006/relationships" id="257" r:id="R1d56707e664b47e4"/>
    <p:sldId xmlns:r="http://schemas.openxmlformats.org/officeDocument/2006/relationships" id="258" r:id="R36a4e4175db8439b"/>
    <p:sldId xmlns:r="http://schemas.openxmlformats.org/officeDocument/2006/relationships" id="259" r:id="Rb69a49f4f1b74cae"/>
    <p:sldId xmlns:r="http://schemas.openxmlformats.org/officeDocument/2006/relationships" id="260" r:id="R85c0a33f7d744e1e"/>
    <p:sldId xmlns:r="http://schemas.openxmlformats.org/officeDocument/2006/relationships" id="261" r:id="R7c9841c924a940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5faeae34894128" /><Relationship Type="http://schemas.openxmlformats.org/officeDocument/2006/relationships/slideMaster" Target="/ppt/slideMasters/slideMaster1.xml" Id="R212c1a3430dd4948" /><Relationship Type="http://schemas.openxmlformats.org/officeDocument/2006/relationships/notesMaster" Target="/ppt/notesMasters/notesMaster1.xml" Id="R600f0e90a66f4ea4" /><Relationship Type="http://schemas.openxmlformats.org/officeDocument/2006/relationships/presProps" Target="/ppt/presProps.xml" Id="R6a47f0234dc64eb2" /><Relationship Type="http://schemas.openxmlformats.org/officeDocument/2006/relationships/tableStyles" Target="/ppt/tableStyles.xml" Id="R19e3967a9a144c38" /><Relationship Type="http://schemas.openxmlformats.org/officeDocument/2006/relationships/slide" Target="/ppt/slides/slide1.xml" Id="R50f410670be64e65" /><Relationship Type="http://schemas.openxmlformats.org/officeDocument/2006/relationships/slide" Target="/ppt/slides/slide2.xml" Id="R1d56707e664b47e4" /><Relationship Type="http://schemas.openxmlformats.org/officeDocument/2006/relationships/slide" Target="/ppt/slides/slide3.xml" Id="R36a4e4175db8439b" /><Relationship Type="http://schemas.openxmlformats.org/officeDocument/2006/relationships/slide" Target="/ppt/slides/slide4.xml" Id="Rb69a49f4f1b74cae" /><Relationship Type="http://schemas.openxmlformats.org/officeDocument/2006/relationships/slide" Target="/ppt/slides/slide5.xml" Id="R85c0a33f7d744e1e" /><Relationship Type="http://schemas.openxmlformats.org/officeDocument/2006/relationships/slide" Target="/ppt/slides/slide6.xml" Id="R7c9841c924a940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187b53d3c54d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2afab1a552470b" /><Relationship Type="http://schemas.openxmlformats.org/officeDocument/2006/relationships/notesMaster" Target="/ppt/notesMasters/notesMaster1.xml" Id="R10e3755037444d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fcf091d4b548e2" /><Relationship Type="http://schemas.openxmlformats.org/officeDocument/2006/relationships/notesMaster" Target="/ppt/notesMasters/notesMaster1.xml" Id="R9ab66554ccf44d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aebf5d6d044e10" /><Relationship Type="http://schemas.openxmlformats.org/officeDocument/2006/relationships/notesMaster" Target="/ppt/notesMasters/notesMaster1.xml" Id="Rdc5609f0440643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6474b41b514151" /><Relationship Type="http://schemas.openxmlformats.org/officeDocument/2006/relationships/notesMaster" Target="/ppt/notesMasters/notesMaster1.xml" Id="R82c81a2d75e54e6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bee40defac4e12" /><Relationship Type="http://schemas.openxmlformats.org/officeDocument/2006/relationships/notesMaster" Target="/ppt/notesMasters/notesMaster1.xml" Id="R76685b6bbd8644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7135cf05a54ef2" /><Relationship Type="http://schemas.openxmlformats.org/officeDocument/2006/relationships/notesMaster" Target="/ppt/notesMasters/notesMaster1.xml" Id="R714ab16b8b1a46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00424017694469" /><Relationship Type="http://schemas.openxmlformats.org/officeDocument/2006/relationships/image" Target="/ppt/media/image.png" Id="R8b8add557a8342b0" /><Relationship Type="http://schemas.openxmlformats.org/officeDocument/2006/relationships/image" Target="/ppt/media/image2.png" Id="R85432516bc784abd" /><Relationship Type="http://schemas.openxmlformats.org/officeDocument/2006/relationships/image" Target="/ppt/media/image.jpeg" Id="R168a596465284c4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978e3f9c3e45f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b8add557a8342b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5432516bc784ab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8a596465284c4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c5bd37772447b4" /><Relationship Type="http://schemas.openxmlformats.org/officeDocument/2006/relationships/slideLayout" Target="/ppt/slideLayouts/slideLayout1.xml" Id="Rb3124253d05249d8" /><Relationship Type="http://schemas.openxmlformats.org/officeDocument/2006/relationships/slideLayout" Target="/ppt/slideLayouts/slideLayout2.xml" Id="R3f5ff1c5d6ab4c4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124253d05249d8"/>
    <p:sldLayoutId xmlns:r="http://schemas.openxmlformats.org/officeDocument/2006/relationships" id="2147483650" r:id="R3f5ff1c5d6ab4c4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4d40bde6f4b46" /><Relationship Type="http://schemas.openxmlformats.org/officeDocument/2006/relationships/notesSlide" Target="/ppt/notesSlides/notesSlide1.xml" Id="R89fea08e605548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86faaa311b4539" /><Relationship Type="http://schemas.openxmlformats.org/officeDocument/2006/relationships/notesSlide" Target="/ppt/notesSlides/notesSlide2.xml" Id="Rbaf9aa7957344d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5cde74689d4e39" /><Relationship Type="http://schemas.openxmlformats.org/officeDocument/2006/relationships/notesSlide" Target="/ppt/notesSlides/notesSlide3.xml" Id="Rb12d24b014a94a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96869ea51741dd" /><Relationship Type="http://schemas.openxmlformats.org/officeDocument/2006/relationships/notesSlide" Target="/ppt/notesSlides/notesSlide4.xml" Id="Rf71d62b4b79148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b7c69673cd442a" /><Relationship Type="http://schemas.openxmlformats.org/officeDocument/2006/relationships/notesSlide" Target="/ppt/notesSlides/notesSlide5.xml" Id="R1d10f9ebae5e41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71a98cf08f45d5" /><Relationship Type="http://schemas.openxmlformats.org/officeDocument/2006/relationships/notesSlide" Target="/ppt/notesSlides/notesSlide6.xml" Id="R31d1e98e1ded41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耶利米書第45章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Jeremiah 45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45:1  |  Jeremiah 45:1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猶大王約西亞的兒子約雅敬第四年，尼利亞的兒子巴錄將先知耶利米口中所說的話寫在書上。耶利米說：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 that Jeremiah the prophet spake unto Baruch the son of Neriah, when he had written these words in a book at the mouth of Jeremiah, in the fourth year of Jehoiakim the son of Josiah king of Judah,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45:2  |  Jeremiah 45:2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「巴錄啊，耶和華－以色列的神說：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LORD, the God of Israel, unto thee, O Baruch;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45:3  |  Jeremiah 45:3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巴錄曾說：『哀哉！耶和華將憂愁加在我的痛苦上，我因唉哼而困乏，不得安歇。』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didst say, Woe is me now! for the LORD hath added grief to my sorrow; I fainted in my sighing, and I find no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45:4  |  Jeremiah 45:4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你要這樣告訴他，耶和華如此說：我所建立的，我必拆毀；我所栽植的，我必拔出；在全地我都如此行。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shalt thou say unto him, The LORD saith thus; Behold, that which I have built will I break down, and that which I have planted I will pluck up, even this whole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45:5  |  Jeremiah 45:5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你為自己圖謀大事嗎？不要圖謀！我必使災禍臨到凡有血氣的。但你無論往哪裏去，我必使你以自己的命為掠物。這是耶和華說的。」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seekest thou great things for thyself? seek them not: for, behold, I will bring evil upon all flesh, saith the LORD: but thy life will I give unto thee for a prey in all places whither thou goest.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2026-08-30T04:08:01.8600000Z</dcterms:created>
  <dcterms:modified xsi:type="dcterms:W3CDTF">2026-08-30T04:08:01.8600000Z</dcterms:modified>
</coreProperties>
</file>